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omments/comment1.xml" ContentType="application/vnd.openxmlformats-officedocument.presentationml.comments+xml"/>
  <Override PartName="/ppt/comments/comment2.xml" ContentType="application/vnd.openxmlformats-officedocument.presentationml.comments+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5"/>
  </p:notesMasterIdLst>
  <p:handoutMasterIdLst>
    <p:handoutMasterId r:id="rId16"/>
  </p:handoutMasterIdLst>
  <p:sldIdLst>
    <p:sldId id="256" r:id="rId2"/>
    <p:sldId id="404" r:id="rId3"/>
    <p:sldId id="409" r:id="rId4"/>
    <p:sldId id="415" r:id="rId5"/>
    <p:sldId id="423" r:id="rId6"/>
    <p:sldId id="413" r:id="rId7"/>
    <p:sldId id="419" r:id="rId8"/>
    <p:sldId id="420" r:id="rId9"/>
    <p:sldId id="410" r:id="rId10"/>
    <p:sldId id="411" r:id="rId11"/>
    <p:sldId id="412" r:id="rId12"/>
    <p:sldId id="422" r:id="rId13"/>
    <p:sldId id="421" r:id="rId14"/>
  </p:sldIdLst>
  <p:sldSz cx="9144000" cy="6858000" type="screen4x3"/>
  <p:notesSz cx="6858000" cy="9144000"/>
  <p:defaultTextStyle>
    <a:defPPr>
      <a:defRPr lang="th-TH"/>
    </a:defPPr>
    <a:lvl1pPr marL="0" algn="l" defTabSz="914400" rtl="0" eaLnBrk="1" latinLnBrk="0" hangingPunct="1">
      <a:defRPr sz="2800" kern="1200">
        <a:solidFill>
          <a:schemeClr val="tx1"/>
        </a:solidFill>
        <a:latin typeface="+mn-lt"/>
        <a:ea typeface="+mn-ea"/>
        <a:cs typeface="+mn-cs"/>
      </a:defRPr>
    </a:lvl1pPr>
    <a:lvl2pPr marL="457200" algn="l" defTabSz="914400" rtl="0" eaLnBrk="1" latinLnBrk="0" hangingPunct="1">
      <a:defRPr sz="2800" kern="1200">
        <a:solidFill>
          <a:schemeClr val="tx1"/>
        </a:solidFill>
        <a:latin typeface="+mn-lt"/>
        <a:ea typeface="+mn-ea"/>
        <a:cs typeface="+mn-cs"/>
      </a:defRPr>
    </a:lvl2pPr>
    <a:lvl3pPr marL="914400" algn="l" defTabSz="914400" rtl="0" eaLnBrk="1" latinLnBrk="0" hangingPunct="1">
      <a:defRPr sz="2800" kern="1200">
        <a:solidFill>
          <a:schemeClr val="tx1"/>
        </a:solidFill>
        <a:latin typeface="+mn-lt"/>
        <a:ea typeface="+mn-ea"/>
        <a:cs typeface="+mn-cs"/>
      </a:defRPr>
    </a:lvl3pPr>
    <a:lvl4pPr marL="1371600" algn="l" defTabSz="914400" rtl="0" eaLnBrk="1" latinLnBrk="0" hangingPunct="1">
      <a:defRPr sz="2800" kern="1200">
        <a:solidFill>
          <a:schemeClr val="tx1"/>
        </a:solidFill>
        <a:latin typeface="+mn-lt"/>
        <a:ea typeface="+mn-ea"/>
        <a:cs typeface="+mn-cs"/>
      </a:defRPr>
    </a:lvl4pPr>
    <a:lvl5pPr marL="1828800" algn="l" defTabSz="914400" rtl="0" eaLnBrk="1" latinLnBrk="0" hangingPunct="1">
      <a:defRPr sz="2800" kern="1200">
        <a:solidFill>
          <a:schemeClr val="tx1"/>
        </a:solidFill>
        <a:latin typeface="+mn-lt"/>
        <a:ea typeface="+mn-ea"/>
        <a:cs typeface="+mn-cs"/>
      </a:defRPr>
    </a:lvl5pPr>
    <a:lvl6pPr marL="2286000" algn="l" defTabSz="914400" rtl="0" eaLnBrk="1" latinLnBrk="0" hangingPunct="1">
      <a:defRPr sz="2800" kern="1200">
        <a:solidFill>
          <a:schemeClr val="tx1"/>
        </a:solidFill>
        <a:latin typeface="+mn-lt"/>
        <a:ea typeface="+mn-ea"/>
        <a:cs typeface="+mn-cs"/>
      </a:defRPr>
    </a:lvl6pPr>
    <a:lvl7pPr marL="2743200" algn="l" defTabSz="914400" rtl="0" eaLnBrk="1" latinLnBrk="0" hangingPunct="1">
      <a:defRPr sz="2800" kern="1200">
        <a:solidFill>
          <a:schemeClr val="tx1"/>
        </a:solidFill>
        <a:latin typeface="+mn-lt"/>
        <a:ea typeface="+mn-ea"/>
        <a:cs typeface="+mn-cs"/>
      </a:defRPr>
    </a:lvl7pPr>
    <a:lvl8pPr marL="3200400" algn="l" defTabSz="914400" rtl="0" eaLnBrk="1" latinLnBrk="0" hangingPunct="1">
      <a:defRPr sz="2800" kern="1200">
        <a:solidFill>
          <a:schemeClr val="tx1"/>
        </a:solidFill>
        <a:latin typeface="+mn-lt"/>
        <a:ea typeface="+mn-ea"/>
        <a:cs typeface="+mn-cs"/>
      </a:defRPr>
    </a:lvl8pPr>
    <a:lvl9pPr marL="3657600" algn="l" defTabSz="914400" rtl="0" eaLnBrk="1" latinLnBrk="0" hangingPunct="1">
      <a:defRPr sz="2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account" initials="Ma" lastIdx="1" clrIdx="0">
    <p:extLst>
      <p:ext uri="{19B8F6BF-5375-455C-9EA6-DF929625EA0E}">
        <p15:presenceInfo xmlns:p15="http://schemas.microsoft.com/office/powerpoint/2012/main" userId="7643d3a794bd9e39"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1E0B00"/>
    <a:srgbClr val="FFFF99"/>
    <a:srgbClr val="203864"/>
    <a:srgbClr val="F36A3F"/>
    <a:srgbClr val="3660AC"/>
    <a:srgbClr val="FFFF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004" autoAdjust="0"/>
    <p:restoredTop sz="93610" autoAdjust="0"/>
  </p:normalViewPr>
  <p:slideViewPr>
    <p:cSldViewPr snapToGrid="0">
      <p:cViewPr varScale="1">
        <p:scale>
          <a:sx n="107" d="100"/>
          <a:sy n="107" d="100"/>
        </p:scale>
        <p:origin x="1716" y="78"/>
      </p:cViewPr>
      <p:guideLst/>
    </p:cSldViewPr>
  </p:slideViewPr>
  <p:notesTextViewPr>
    <p:cViewPr>
      <p:scale>
        <a:sx n="1" d="1"/>
        <a:sy n="1" d="1"/>
      </p:scale>
      <p:origin x="0" y="0"/>
    </p:cViewPr>
  </p:notesTextViewPr>
  <p:notesViewPr>
    <p:cSldViewPr snapToGrid="0">
      <p:cViewPr varScale="1">
        <p:scale>
          <a:sx n="67" d="100"/>
          <a:sy n="67" d="100"/>
        </p:scale>
        <p:origin x="3120" y="77"/>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handoutMaster" Target="handoutMasters/handout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9-12-16T22:29:15.959" idx="1">
    <p:pos x="10" y="10"/>
    <p:text/>
    <p:extLst>
      <p:ext uri="{C676402C-5697-4E1C-873F-D02D1690AC5C}">
        <p15:threadingInfo xmlns:p15="http://schemas.microsoft.com/office/powerpoint/2012/main" timeZoneBias="-42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19-12-16T22:29:15.959" idx="1">
    <p:pos x="10" y="10"/>
    <p:text/>
    <p:extLst>
      <p:ext uri="{C676402C-5697-4E1C-873F-D02D1690AC5C}">
        <p15:threadingInfo xmlns:p15="http://schemas.microsoft.com/office/powerpoint/2012/main" timeZoneBias="-42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th-TH"/>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082CBE3-BF40-4A49-AF30-8F19C937B3B8}" type="datetimeFigureOut">
              <a:rPr lang="th-TH" smtClean="0"/>
              <a:t>19/12/62</a:t>
            </a:fld>
            <a:endParaRPr lang="th-TH"/>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th-TH"/>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D3F778A-078C-4F52-BBC4-52125309E198}" type="slidenum">
              <a:rPr lang="th-TH" smtClean="0"/>
              <a:t>‹#›</a:t>
            </a:fld>
            <a:endParaRPr lang="th-TH"/>
          </a:p>
        </p:txBody>
      </p:sp>
    </p:spTree>
    <p:extLst>
      <p:ext uri="{BB962C8B-B14F-4D97-AF65-F5344CB8AC3E}">
        <p14:creationId xmlns:p14="http://schemas.microsoft.com/office/powerpoint/2010/main" val="198948007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th-TH"/>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4329EAB-B1B6-42C8-8A73-FEF591F1AD16}" type="datetimeFigureOut">
              <a:rPr lang="th-TH" smtClean="0"/>
              <a:t>19/12/62</a:t>
            </a:fld>
            <a:endParaRPr lang="th-TH"/>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th-TH"/>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h-TH"/>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th-TH"/>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9F3E698-96D1-414C-8127-80A8D1204CF3}" type="slidenum">
              <a:rPr lang="th-TH" smtClean="0"/>
              <a:t>‹#›</a:t>
            </a:fld>
            <a:endParaRPr lang="th-TH"/>
          </a:p>
        </p:txBody>
      </p:sp>
    </p:spTree>
    <p:extLst>
      <p:ext uri="{BB962C8B-B14F-4D97-AF65-F5344CB8AC3E}">
        <p14:creationId xmlns:p14="http://schemas.microsoft.com/office/powerpoint/2010/main" val="2829738112"/>
      </p:ext>
    </p:extLst>
  </p:cSld>
  <p:clrMap bg1="lt1" tx1="dk1" bg2="lt2" tx2="dk2" accent1="accent1" accent2="accent2" accent3="accent3" accent4="accent4" accent5="accent5" accent6="accent6" hlink="hlink" folHlink="folHlink"/>
  <p:notes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h-TH" dirty="0"/>
          </a:p>
        </p:txBody>
      </p:sp>
      <p:sp>
        <p:nvSpPr>
          <p:cNvPr id="4" name="Slide Number Placeholder 3"/>
          <p:cNvSpPr>
            <a:spLocks noGrp="1"/>
          </p:cNvSpPr>
          <p:nvPr>
            <p:ph type="sldNum" sz="quarter" idx="10"/>
          </p:nvPr>
        </p:nvSpPr>
        <p:spPr/>
        <p:txBody>
          <a:bodyPr/>
          <a:lstStyle/>
          <a:p>
            <a:fld id="{79F3E698-96D1-414C-8127-80A8D1204CF3}" type="slidenum">
              <a:rPr lang="th-TH" smtClean="0"/>
              <a:t>1</a:t>
            </a:fld>
            <a:endParaRPr lang="th-TH"/>
          </a:p>
        </p:txBody>
      </p:sp>
    </p:spTree>
    <p:extLst>
      <p:ext uri="{BB962C8B-B14F-4D97-AF65-F5344CB8AC3E}">
        <p14:creationId xmlns:p14="http://schemas.microsoft.com/office/powerpoint/2010/main" val="13673085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h-TH" dirty="0"/>
          </a:p>
        </p:txBody>
      </p:sp>
      <p:sp>
        <p:nvSpPr>
          <p:cNvPr id="4" name="Slide Number Placeholder 3"/>
          <p:cNvSpPr>
            <a:spLocks noGrp="1"/>
          </p:cNvSpPr>
          <p:nvPr>
            <p:ph type="sldNum" sz="quarter" idx="10"/>
          </p:nvPr>
        </p:nvSpPr>
        <p:spPr/>
        <p:txBody>
          <a:bodyPr/>
          <a:lstStyle/>
          <a:p>
            <a:fld id="{79F3E698-96D1-414C-8127-80A8D1204CF3}" type="slidenum">
              <a:rPr lang="th-TH" smtClean="0"/>
              <a:t>3</a:t>
            </a:fld>
            <a:endParaRPr lang="th-TH"/>
          </a:p>
        </p:txBody>
      </p:sp>
    </p:spTree>
    <p:extLst>
      <p:ext uri="{BB962C8B-B14F-4D97-AF65-F5344CB8AC3E}">
        <p14:creationId xmlns:p14="http://schemas.microsoft.com/office/powerpoint/2010/main" val="21223848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h-TH" dirty="0"/>
          </a:p>
        </p:txBody>
      </p:sp>
      <p:sp>
        <p:nvSpPr>
          <p:cNvPr id="4" name="Slide Number Placeholder 3"/>
          <p:cNvSpPr>
            <a:spLocks noGrp="1"/>
          </p:cNvSpPr>
          <p:nvPr>
            <p:ph type="sldNum" sz="quarter" idx="10"/>
          </p:nvPr>
        </p:nvSpPr>
        <p:spPr/>
        <p:txBody>
          <a:bodyPr/>
          <a:lstStyle/>
          <a:p>
            <a:fld id="{79F3E698-96D1-414C-8127-80A8D1204CF3}" type="slidenum">
              <a:rPr lang="th-TH" smtClean="0"/>
              <a:t>9</a:t>
            </a:fld>
            <a:endParaRPr lang="th-TH"/>
          </a:p>
        </p:txBody>
      </p:sp>
    </p:spTree>
    <p:extLst>
      <p:ext uri="{BB962C8B-B14F-4D97-AF65-F5344CB8AC3E}">
        <p14:creationId xmlns:p14="http://schemas.microsoft.com/office/powerpoint/2010/main" val="235618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h-TH" dirty="0"/>
          </a:p>
        </p:txBody>
      </p:sp>
      <p:sp>
        <p:nvSpPr>
          <p:cNvPr id="4" name="Slide Number Placeholder 3"/>
          <p:cNvSpPr>
            <a:spLocks noGrp="1"/>
          </p:cNvSpPr>
          <p:nvPr>
            <p:ph type="sldNum" sz="quarter" idx="10"/>
          </p:nvPr>
        </p:nvSpPr>
        <p:spPr/>
        <p:txBody>
          <a:bodyPr/>
          <a:lstStyle/>
          <a:p>
            <a:fld id="{79F3E698-96D1-414C-8127-80A8D1204CF3}" type="slidenum">
              <a:rPr lang="th-TH" smtClean="0"/>
              <a:t>13</a:t>
            </a:fld>
            <a:endParaRPr lang="th-TH"/>
          </a:p>
        </p:txBody>
      </p:sp>
    </p:spTree>
    <p:extLst>
      <p:ext uri="{BB962C8B-B14F-4D97-AF65-F5344CB8AC3E}">
        <p14:creationId xmlns:p14="http://schemas.microsoft.com/office/powerpoint/2010/main" val="228119997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11FF6C92-6C2D-484D-A37D-02F1E269A390}" type="slidenum">
              <a:rPr lang="th-TH" smtClean="0"/>
              <a:t>‹#›</a:t>
            </a:fld>
            <a:endParaRPr lang="th-TH"/>
          </a:p>
        </p:txBody>
      </p:sp>
      <p:sp>
        <p:nvSpPr>
          <p:cNvPr id="3" name="Rectangle 2"/>
          <p:cNvSpPr/>
          <p:nvPr userDrawn="1"/>
        </p:nvSpPr>
        <p:spPr>
          <a:xfrm>
            <a:off x="0" y="1276771"/>
            <a:ext cx="9144000" cy="729759"/>
          </a:xfrm>
          <a:prstGeom prst="rect">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4" name="Rectangle 3"/>
          <p:cNvSpPr/>
          <p:nvPr userDrawn="1"/>
        </p:nvSpPr>
        <p:spPr>
          <a:xfrm>
            <a:off x="0" y="1224761"/>
            <a:ext cx="9144000" cy="692129"/>
          </a:xfrm>
          <a:prstGeom prst="rect">
            <a:avLst/>
          </a:prstGeom>
          <a:solidFill>
            <a:srgbClr val="20386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12" name="Rectangle 11"/>
          <p:cNvSpPr/>
          <p:nvPr userDrawn="1"/>
        </p:nvSpPr>
        <p:spPr>
          <a:xfrm>
            <a:off x="-5227" y="258596"/>
            <a:ext cx="266461" cy="914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13" name="TextBox 12"/>
          <p:cNvSpPr txBox="1"/>
          <p:nvPr userDrawn="1"/>
        </p:nvSpPr>
        <p:spPr>
          <a:xfrm>
            <a:off x="2393872" y="1358853"/>
            <a:ext cx="6723635" cy="461665"/>
          </a:xfrm>
          <a:prstGeom prst="rect">
            <a:avLst/>
          </a:prstGeom>
          <a:noFill/>
        </p:spPr>
        <p:txBody>
          <a:bodyPr wrap="none" rtlCol="0">
            <a:spAutoFit/>
          </a:bodyPr>
          <a:lstStyle/>
          <a:p>
            <a:r>
              <a:rPr lang="en-US" sz="2400" b="1" i="0" dirty="0">
                <a:solidFill>
                  <a:schemeClr val="bg1"/>
                </a:solidFill>
                <a:latin typeface="+mj-lt"/>
                <a:cs typeface="TH SarabunPSK" panose="020B0500040200020003" pitchFamily="34" charset="-34"/>
              </a:rPr>
              <a:t>Princess</a:t>
            </a:r>
            <a:r>
              <a:rPr lang="en-US" sz="2400" b="1" i="0" baseline="0" dirty="0">
                <a:solidFill>
                  <a:schemeClr val="bg1"/>
                </a:solidFill>
                <a:latin typeface="+mj-lt"/>
                <a:cs typeface="TH SarabunPSK" panose="020B0500040200020003" pitchFamily="34" charset="-34"/>
              </a:rPr>
              <a:t> </a:t>
            </a:r>
            <a:r>
              <a:rPr lang="en-US" sz="2400" b="1" i="0" baseline="0" dirty="0" err="1">
                <a:solidFill>
                  <a:schemeClr val="bg1"/>
                </a:solidFill>
                <a:latin typeface="+mj-lt"/>
                <a:cs typeface="TH SarabunPSK" panose="020B0500040200020003" pitchFamily="34" charset="-34"/>
              </a:rPr>
              <a:t>Chulabhorn</a:t>
            </a:r>
            <a:r>
              <a:rPr lang="en-US" sz="2400" b="1" i="0" baseline="0" dirty="0">
                <a:solidFill>
                  <a:schemeClr val="bg1"/>
                </a:solidFill>
                <a:latin typeface="+mj-lt"/>
                <a:cs typeface="TH SarabunPSK" panose="020B0500040200020003" pitchFamily="34" charset="-34"/>
              </a:rPr>
              <a:t> Science High School </a:t>
            </a:r>
            <a:r>
              <a:rPr lang="en-US" sz="2400" b="1" i="0" baseline="0" dirty="0" err="1">
                <a:solidFill>
                  <a:schemeClr val="bg1"/>
                </a:solidFill>
                <a:latin typeface="+mj-lt"/>
                <a:cs typeface="TH SarabunPSK" panose="020B0500040200020003" pitchFamily="34" charset="-34"/>
              </a:rPr>
              <a:t>Pathumthani</a:t>
            </a:r>
            <a:endParaRPr lang="th-TH" sz="2400" b="1" i="0" dirty="0">
              <a:solidFill>
                <a:schemeClr val="bg1"/>
              </a:solidFill>
              <a:latin typeface="+mj-lt"/>
              <a:cs typeface="TH SarabunPSK" panose="020B0500040200020003" pitchFamily="34" charset="-34"/>
            </a:endParaRPr>
          </a:p>
        </p:txBody>
      </p:sp>
      <p:sp>
        <p:nvSpPr>
          <p:cNvPr id="21" name="Oval 20"/>
          <p:cNvSpPr>
            <a:spLocks noChangeAspect="1"/>
          </p:cNvSpPr>
          <p:nvPr userDrawn="1"/>
        </p:nvSpPr>
        <p:spPr>
          <a:xfrm>
            <a:off x="369868" y="516486"/>
            <a:ext cx="1955800" cy="1954800"/>
          </a:xfrm>
          <a:prstGeom prst="ellipse">
            <a:avLst/>
          </a:prstGeom>
          <a:solidFill>
            <a:schemeClr val="bg1"/>
          </a:solidFill>
          <a:ln w="130175">
            <a:solidFill>
              <a:srgbClr val="203864"/>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pic>
        <p:nvPicPr>
          <p:cNvPr id="22" name="Picture 21"/>
          <p:cNvPicPr>
            <a:picLocks noChangeAspect="1"/>
          </p:cNvPicPr>
          <p:nvPr userDrawn="1"/>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78500" y="631031"/>
            <a:ext cx="1738535" cy="1738535"/>
          </a:xfrm>
          <a:prstGeom prst="rect">
            <a:avLst/>
          </a:prstGeom>
        </p:spPr>
      </p:pic>
    </p:spTree>
    <p:extLst>
      <p:ext uri="{BB962C8B-B14F-4D97-AF65-F5344CB8AC3E}">
        <p14:creationId xmlns:p14="http://schemas.microsoft.com/office/powerpoint/2010/main" val="733828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325563"/>
          </a:xfrm>
          <a:prstGeom prst="rect">
            <a:avLst/>
          </a:prstGeo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628650" y="1825625"/>
            <a:ext cx="78867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28650" y="6356351"/>
            <a:ext cx="2057400" cy="365125"/>
          </a:xfrm>
          <a:prstGeom prst="rect">
            <a:avLst/>
          </a:prstGeom>
        </p:spPr>
        <p:txBody>
          <a:bodyPr/>
          <a:lstStyle/>
          <a:p>
            <a:fld id="{493CA3A3-EBED-499C-A4BF-278A5F9EB0CE}" type="datetime1">
              <a:rPr lang="th-TH" smtClean="0"/>
              <a:t>19/12/62</a:t>
            </a:fld>
            <a:endParaRPr lang="th-TH"/>
          </a:p>
        </p:txBody>
      </p:sp>
      <p:sp>
        <p:nvSpPr>
          <p:cNvPr id="5" name="Footer Placeholder 4"/>
          <p:cNvSpPr>
            <a:spLocks noGrp="1"/>
          </p:cNvSpPr>
          <p:nvPr>
            <p:ph type="ftr" sz="quarter" idx="11"/>
          </p:nvPr>
        </p:nvSpPr>
        <p:spPr>
          <a:xfrm>
            <a:off x="3028950" y="6356351"/>
            <a:ext cx="3086100" cy="365125"/>
          </a:xfrm>
          <a:prstGeom prst="rect">
            <a:avLst/>
          </a:prstGeom>
        </p:spPr>
        <p:txBody>
          <a:bodyPr/>
          <a:lstStyle/>
          <a:p>
            <a:endParaRPr lang="th-TH"/>
          </a:p>
        </p:txBody>
      </p:sp>
      <p:sp>
        <p:nvSpPr>
          <p:cNvPr id="6" name="Slide Number Placeholder 5"/>
          <p:cNvSpPr>
            <a:spLocks noGrp="1"/>
          </p:cNvSpPr>
          <p:nvPr>
            <p:ph type="sldNum" sz="quarter" idx="12"/>
          </p:nvPr>
        </p:nvSpPr>
        <p:spPr/>
        <p:txBody>
          <a:bodyPr/>
          <a:lstStyle/>
          <a:p>
            <a:fld id="{11FF6C92-6C2D-484D-A37D-02F1E269A390}" type="slidenum">
              <a:rPr lang="th-TH" smtClean="0"/>
              <a:t>‹#›</a:t>
            </a:fld>
            <a:endParaRPr lang="th-TH"/>
          </a:p>
        </p:txBody>
      </p:sp>
    </p:spTree>
    <p:extLst>
      <p:ext uri="{BB962C8B-B14F-4D97-AF65-F5344CB8AC3E}">
        <p14:creationId xmlns:p14="http://schemas.microsoft.com/office/powerpoint/2010/main" val="12098094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a:prstGeom prst="rect">
            <a:avLst/>
          </a:prstGeo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28650" y="6356351"/>
            <a:ext cx="2057400" cy="365125"/>
          </a:xfrm>
          <a:prstGeom prst="rect">
            <a:avLst/>
          </a:prstGeom>
        </p:spPr>
        <p:txBody>
          <a:bodyPr/>
          <a:lstStyle/>
          <a:p>
            <a:fld id="{7D9DE649-BF4B-4185-B085-7EBB02744F72}" type="datetime1">
              <a:rPr lang="th-TH" smtClean="0"/>
              <a:t>19/12/62</a:t>
            </a:fld>
            <a:endParaRPr lang="th-TH"/>
          </a:p>
        </p:txBody>
      </p:sp>
      <p:sp>
        <p:nvSpPr>
          <p:cNvPr id="5" name="Footer Placeholder 4"/>
          <p:cNvSpPr>
            <a:spLocks noGrp="1"/>
          </p:cNvSpPr>
          <p:nvPr>
            <p:ph type="ftr" sz="quarter" idx="11"/>
          </p:nvPr>
        </p:nvSpPr>
        <p:spPr>
          <a:xfrm>
            <a:off x="3028950" y="6356351"/>
            <a:ext cx="3086100" cy="365125"/>
          </a:xfrm>
          <a:prstGeom prst="rect">
            <a:avLst/>
          </a:prstGeom>
        </p:spPr>
        <p:txBody>
          <a:bodyPr/>
          <a:lstStyle/>
          <a:p>
            <a:endParaRPr lang="th-TH"/>
          </a:p>
        </p:txBody>
      </p:sp>
      <p:sp>
        <p:nvSpPr>
          <p:cNvPr id="6" name="Slide Number Placeholder 5"/>
          <p:cNvSpPr>
            <a:spLocks noGrp="1"/>
          </p:cNvSpPr>
          <p:nvPr>
            <p:ph type="sldNum" sz="quarter" idx="12"/>
          </p:nvPr>
        </p:nvSpPr>
        <p:spPr/>
        <p:txBody>
          <a:bodyPr/>
          <a:lstStyle/>
          <a:p>
            <a:fld id="{11FF6C92-6C2D-484D-A37D-02F1E269A390}" type="slidenum">
              <a:rPr lang="th-TH" smtClean="0"/>
              <a:t>‹#›</a:t>
            </a:fld>
            <a:endParaRPr lang="th-TH"/>
          </a:p>
        </p:txBody>
      </p:sp>
    </p:spTree>
    <p:extLst>
      <p:ext uri="{BB962C8B-B14F-4D97-AF65-F5344CB8AC3E}">
        <p14:creationId xmlns:p14="http://schemas.microsoft.com/office/powerpoint/2010/main" val="6293782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325563"/>
          </a:xfrm>
          <a:prstGeom prst="rect">
            <a:avLst/>
          </a:prstGeom>
        </p:spPr>
        <p:txBody>
          <a:bodyPr/>
          <a:lstStyle/>
          <a:p>
            <a:r>
              <a:rPr lang="en-US"/>
              <a:t>Click to edit Master title style</a:t>
            </a:r>
            <a:endParaRPr lang="en-US" dirty="0"/>
          </a:p>
        </p:txBody>
      </p:sp>
      <p:sp>
        <p:nvSpPr>
          <p:cNvPr id="3" name="Content Placeholder 2"/>
          <p:cNvSpPr>
            <a:spLocks noGrp="1"/>
          </p:cNvSpPr>
          <p:nvPr>
            <p:ph idx="1"/>
          </p:nvPr>
        </p:nvSpPr>
        <p:spPr>
          <a:xfrm>
            <a:off x="628650" y="1825625"/>
            <a:ext cx="78867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28650" y="6356351"/>
            <a:ext cx="2057400" cy="365125"/>
          </a:xfrm>
          <a:prstGeom prst="rect">
            <a:avLst/>
          </a:prstGeom>
        </p:spPr>
        <p:txBody>
          <a:bodyPr/>
          <a:lstStyle/>
          <a:p>
            <a:fld id="{769C0CCF-3F9E-410D-9140-4DA0B90D1885}" type="datetime1">
              <a:rPr lang="th-TH" smtClean="0"/>
              <a:t>19/12/62</a:t>
            </a:fld>
            <a:endParaRPr lang="th-TH"/>
          </a:p>
        </p:txBody>
      </p:sp>
      <p:sp>
        <p:nvSpPr>
          <p:cNvPr id="5" name="Footer Placeholder 4"/>
          <p:cNvSpPr>
            <a:spLocks noGrp="1"/>
          </p:cNvSpPr>
          <p:nvPr>
            <p:ph type="ftr" sz="quarter" idx="11"/>
          </p:nvPr>
        </p:nvSpPr>
        <p:spPr>
          <a:xfrm>
            <a:off x="3028950" y="6356351"/>
            <a:ext cx="3086100" cy="365125"/>
          </a:xfrm>
          <a:prstGeom prst="rect">
            <a:avLst/>
          </a:prstGeom>
        </p:spPr>
        <p:txBody>
          <a:bodyPr/>
          <a:lstStyle/>
          <a:p>
            <a:endParaRPr lang="th-TH"/>
          </a:p>
        </p:txBody>
      </p:sp>
      <p:sp>
        <p:nvSpPr>
          <p:cNvPr id="6" name="Slide Number Placeholder 5"/>
          <p:cNvSpPr>
            <a:spLocks noGrp="1"/>
          </p:cNvSpPr>
          <p:nvPr>
            <p:ph type="sldNum" sz="quarter" idx="12"/>
          </p:nvPr>
        </p:nvSpPr>
        <p:spPr/>
        <p:txBody>
          <a:bodyPr/>
          <a:lstStyle/>
          <a:p>
            <a:fld id="{11FF6C92-6C2D-484D-A37D-02F1E269A390}" type="slidenum">
              <a:rPr lang="th-TH" smtClean="0"/>
              <a:t>‹#›</a:t>
            </a:fld>
            <a:endParaRPr lang="th-TH"/>
          </a:p>
        </p:txBody>
      </p:sp>
    </p:spTree>
    <p:extLst>
      <p:ext uri="{BB962C8B-B14F-4D97-AF65-F5344CB8AC3E}">
        <p14:creationId xmlns:p14="http://schemas.microsoft.com/office/powerpoint/2010/main" val="4005484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a:prstGeom prst="rect">
            <a:avLst/>
          </a:prstGeo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a:prstGeom prst="rect">
            <a:avLst/>
          </a:prstGeo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628650" y="6356351"/>
            <a:ext cx="2057400" cy="365125"/>
          </a:xfrm>
          <a:prstGeom prst="rect">
            <a:avLst/>
          </a:prstGeom>
        </p:spPr>
        <p:txBody>
          <a:bodyPr/>
          <a:lstStyle/>
          <a:p>
            <a:fld id="{12FE213E-0E83-45EB-8A75-BA35A23A50C3}" type="datetime1">
              <a:rPr lang="th-TH" smtClean="0"/>
              <a:t>19/12/62</a:t>
            </a:fld>
            <a:endParaRPr lang="th-TH"/>
          </a:p>
        </p:txBody>
      </p:sp>
      <p:sp>
        <p:nvSpPr>
          <p:cNvPr id="5" name="Footer Placeholder 4"/>
          <p:cNvSpPr>
            <a:spLocks noGrp="1"/>
          </p:cNvSpPr>
          <p:nvPr>
            <p:ph type="ftr" sz="quarter" idx="11"/>
          </p:nvPr>
        </p:nvSpPr>
        <p:spPr>
          <a:xfrm>
            <a:off x="3028950" y="6356351"/>
            <a:ext cx="3086100" cy="365125"/>
          </a:xfrm>
          <a:prstGeom prst="rect">
            <a:avLst/>
          </a:prstGeom>
        </p:spPr>
        <p:txBody>
          <a:bodyPr/>
          <a:lstStyle/>
          <a:p>
            <a:endParaRPr lang="th-TH"/>
          </a:p>
        </p:txBody>
      </p:sp>
      <p:sp>
        <p:nvSpPr>
          <p:cNvPr id="6" name="Slide Number Placeholder 5"/>
          <p:cNvSpPr>
            <a:spLocks noGrp="1"/>
          </p:cNvSpPr>
          <p:nvPr>
            <p:ph type="sldNum" sz="quarter" idx="12"/>
          </p:nvPr>
        </p:nvSpPr>
        <p:spPr/>
        <p:txBody>
          <a:bodyPr/>
          <a:lstStyle/>
          <a:p>
            <a:fld id="{11FF6C92-6C2D-484D-A37D-02F1E269A390}" type="slidenum">
              <a:rPr lang="th-TH" smtClean="0"/>
              <a:t>‹#›</a:t>
            </a:fld>
            <a:endParaRPr lang="th-TH"/>
          </a:p>
        </p:txBody>
      </p:sp>
    </p:spTree>
    <p:extLst>
      <p:ext uri="{BB962C8B-B14F-4D97-AF65-F5344CB8AC3E}">
        <p14:creationId xmlns:p14="http://schemas.microsoft.com/office/powerpoint/2010/main" val="1088560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325563"/>
          </a:xfrm>
          <a:prstGeom prst="rect">
            <a:avLst/>
          </a:prstGeom>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628650" y="6356351"/>
            <a:ext cx="2057400" cy="365125"/>
          </a:xfrm>
          <a:prstGeom prst="rect">
            <a:avLst/>
          </a:prstGeom>
        </p:spPr>
        <p:txBody>
          <a:bodyPr/>
          <a:lstStyle/>
          <a:p>
            <a:fld id="{C888EEC1-9FE4-452B-84B1-5D24E6E97FBA}" type="datetime1">
              <a:rPr lang="th-TH" smtClean="0"/>
              <a:t>19/12/62</a:t>
            </a:fld>
            <a:endParaRPr lang="th-TH"/>
          </a:p>
        </p:txBody>
      </p:sp>
      <p:sp>
        <p:nvSpPr>
          <p:cNvPr id="6" name="Footer Placeholder 5"/>
          <p:cNvSpPr>
            <a:spLocks noGrp="1"/>
          </p:cNvSpPr>
          <p:nvPr>
            <p:ph type="ftr" sz="quarter" idx="11"/>
          </p:nvPr>
        </p:nvSpPr>
        <p:spPr>
          <a:xfrm>
            <a:off x="3028950" y="6356351"/>
            <a:ext cx="3086100" cy="365125"/>
          </a:xfrm>
          <a:prstGeom prst="rect">
            <a:avLst/>
          </a:prstGeom>
        </p:spPr>
        <p:txBody>
          <a:bodyPr/>
          <a:lstStyle/>
          <a:p>
            <a:endParaRPr lang="th-TH"/>
          </a:p>
        </p:txBody>
      </p:sp>
      <p:sp>
        <p:nvSpPr>
          <p:cNvPr id="7" name="Slide Number Placeholder 6"/>
          <p:cNvSpPr>
            <a:spLocks noGrp="1"/>
          </p:cNvSpPr>
          <p:nvPr>
            <p:ph type="sldNum" sz="quarter" idx="12"/>
          </p:nvPr>
        </p:nvSpPr>
        <p:spPr/>
        <p:txBody>
          <a:bodyPr/>
          <a:lstStyle/>
          <a:p>
            <a:fld id="{11FF6C92-6C2D-484D-A37D-02F1E269A390}" type="slidenum">
              <a:rPr lang="th-TH" smtClean="0"/>
              <a:t>‹#›</a:t>
            </a:fld>
            <a:endParaRPr lang="th-TH"/>
          </a:p>
        </p:txBody>
      </p:sp>
    </p:spTree>
    <p:extLst>
      <p:ext uri="{BB962C8B-B14F-4D97-AF65-F5344CB8AC3E}">
        <p14:creationId xmlns:p14="http://schemas.microsoft.com/office/powerpoint/2010/main" val="711026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a:prstGeom prst="rect">
            <a:avLst/>
          </a:prstGeo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628650" y="6356351"/>
            <a:ext cx="2057400" cy="365125"/>
          </a:xfrm>
          <a:prstGeom prst="rect">
            <a:avLst/>
          </a:prstGeom>
        </p:spPr>
        <p:txBody>
          <a:bodyPr/>
          <a:lstStyle/>
          <a:p>
            <a:fld id="{CAEB453E-F12E-4DB5-95C3-D7A83DB159CC}" type="datetime1">
              <a:rPr lang="th-TH" smtClean="0"/>
              <a:t>19/12/62</a:t>
            </a:fld>
            <a:endParaRPr lang="th-TH"/>
          </a:p>
        </p:txBody>
      </p:sp>
      <p:sp>
        <p:nvSpPr>
          <p:cNvPr id="8" name="Footer Placeholder 7"/>
          <p:cNvSpPr>
            <a:spLocks noGrp="1"/>
          </p:cNvSpPr>
          <p:nvPr>
            <p:ph type="ftr" sz="quarter" idx="11"/>
          </p:nvPr>
        </p:nvSpPr>
        <p:spPr>
          <a:xfrm>
            <a:off x="3028950" y="6356351"/>
            <a:ext cx="3086100" cy="365125"/>
          </a:xfrm>
          <a:prstGeom prst="rect">
            <a:avLst/>
          </a:prstGeom>
        </p:spPr>
        <p:txBody>
          <a:bodyPr/>
          <a:lstStyle/>
          <a:p>
            <a:endParaRPr lang="th-TH"/>
          </a:p>
        </p:txBody>
      </p:sp>
      <p:sp>
        <p:nvSpPr>
          <p:cNvPr id="9" name="Slide Number Placeholder 8"/>
          <p:cNvSpPr>
            <a:spLocks noGrp="1"/>
          </p:cNvSpPr>
          <p:nvPr>
            <p:ph type="sldNum" sz="quarter" idx="12"/>
          </p:nvPr>
        </p:nvSpPr>
        <p:spPr/>
        <p:txBody>
          <a:bodyPr/>
          <a:lstStyle/>
          <a:p>
            <a:fld id="{11FF6C92-6C2D-484D-A37D-02F1E269A390}" type="slidenum">
              <a:rPr lang="th-TH" smtClean="0"/>
              <a:t>‹#›</a:t>
            </a:fld>
            <a:endParaRPr lang="th-TH"/>
          </a:p>
        </p:txBody>
      </p:sp>
    </p:spTree>
    <p:extLst>
      <p:ext uri="{BB962C8B-B14F-4D97-AF65-F5344CB8AC3E}">
        <p14:creationId xmlns:p14="http://schemas.microsoft.com/office/powerpoint/2010/main" val="305148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325563"/>
          </a:xfrm>
          <a:prstGeom prst="rect">
            <a:avLst/>
          </a:prstGeom>
        </p:spPr>
        <p:txBody>
          <a:bodyPr/>
          <a:lstStyle/>
          <a:p>
            <a:r>
              <a:rPr lang="en-US"/>
              <a:t>Click to edit Master title style</a:t>
            </a:r>
            <a:endParaRPr lang="en-US" dirty="0"/>
          </a:p>
        </p:txBody>
      </p:sp>
      <p:sp>
        <p:nvSpPr>
          <p:cNvPr id="3" name="Date Placeholder 2"/>
          <p:cNvSpPr>
            <a:spLocks noGrp="1"/>
          </p:cNvSpPr>
          <p:nvPr>
            <p:ph type="dt" sz="half" idx="10"/>
          </p:nvPr>
        </p:nvSpPr>
        <p:spPr>
          <a:xfrm>
            <a:off x="628650" y="6356351"/>
            <a:ext cx="2057400" cy="365125"/>
          </a:xfrm>
          <a:prstGeom prst="rect">
            <a:avLst/>
          </a:prstGeom>
        </p:spPr>
        <p:txBody>
          <a:bodyPr/>
          <a:lstStyle/>
          <a:p>
            <a:fld id="{19D16079-57EC-476D-AEDE-4C05AFE87527}" type="datetime1">
              <a:rPr lang="th-TH" smtClean="0"/>
              <a:t>19/12/62</a:t>
            </a:fld>
            <a:endParaRPr lang="th-TH"/>
          </a:p>
        </p:txBody>
      </p:sp>
      <p:sp>
        <p:nvSpPr>
          <p:cNvPr id="4" name="Footer Placeholder 3"/>
          <p:cNvSpPr>
            <a:spLocks noGrp="1"/>
          </p:cNvSpPr>
          <p:nvPr>
            <p:ph type="ftr" sz="quarter" idx="11"/>
          </p:nvPr>
        </p:nvSpPr>
        <p:spPr>
          <a:xfrm>
            <a:off x="3028950" y="6356351"/>
            <a:ext cx="3086100" cy="365125"/>
          </a:xfrm>
          <a:prstGeom prst="rect">
            <a:avLst/>
          </a:prstGeom>
        </p:spPr>
        <p:txBody>
          <a:bodyPr/>
          <a:lstStyle/>
          <a:p>
            <a:endParaRPr lang="th-TH"/>
          </a:p>
        </p:txBody>
      </p:sp>
      <p:sp>
        <p:nvSpPr>
          <p:cNvPr id="5" name="Slide Number Placeholder 4"/>
          <p:cNvSpPr>
            <a:spLocks noGrp="1"/>
          </p:cNvSpPr>
          <p:nvPr>
            <p:ph type="sldNum" sz="quarter" idx="12"/>
          </p:nvPr>
        </p:nvSpPr>
        <p:spPr/>
        <p:txBody>
          <a:bodyPr/>
          <a:lstStyle/>
          <a:p>
            <a:fld id="{11FF6C92-6C2D-484D-A37D-02F1E269A390}" type="slidenum">
              <a:rPr lang="th-TH" smtClean="0"/>
              <a:t>‹#›</a:t>
            </a:fld>
            <a:endParaRPr lang="th-TH"/>
          </a:p>
        </p:txBody>
      </p:sp>
    </p:spTree>
    <p:extLst>
      <p:ext uri="{BB962C8B-B14F-4D97-AF65-F5344CB8AC3E}">
        <p14:creationId xmlns:p14="http://schemas.microsoft.com/office/powerpoint/2010/main" val="2845201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28650" y="6356351"/>
            <a:ext cx="2057400" cy="365125"/>
          </a:xfrm>
          <a:prstGeom prst="rect">
            <a:avLst/>
          </a:prstGeom>
        </p:spPr>
        <p:txBody>
          <a:bodyPr/>
          <a:lstStyle/>
          <a:p>
            <a:fld id="{4DD5A21F-A8DB-400B-91B9-057931947D8F}" type="datetime1">
              <a:rPr lang="th-TH" smtClean="0"/>
              <a:t>19/12/62</a:t>
            </a:fld>
            <a:endParaRPr lang="th-TH"/>
          </a:p>
        </p:txBody>
      </p:sp>
      <p:sp>
        <p:nvSpPr>
          <p:cNvPr id="3" name="Footer Placeholder 2"/>
          <p:cNvSpPr>
            <a:spLocks noGrp="1"/>
          </p:cNvSpPr>
          <p:nvPr>
            <p:ph type="ftr" sz="quarter" idx="11"/>
          </p:nvPr>
        </p:nvSpPr>
        <p:spPr>
          <a:xfrm>
            <a:off x="3028950" y="6356351"/>
            <a:ext cx="3086100" cy="365125"/>
          </a:xfrm>
          <a:prstGeom prst="rect">
            <a:avLst/>
          </a:prstGeom>
        </p:spPr>
        <p:txBody>
          <a:bodyPr/>
          <a:lstStyle/>
          <a:p>
            <a:endParaRPr lang="th-TH"/>
          </a:p>
        </p:txBody>
      </p:sp>
      <p:sp>
        <p:nvSpPr>
          <p:cNvPr id="4" name="Slide Number Placeholder 3"/>
          <p:cNvSpPr>
            <a:spLocks noGrp="1"/>
          </p:cNvSpPr>
          <p:nvPr>
            <p:ph type="sldNum" sz="quarter" idx="12"/>
          </p:nvPr>
        </p:nvSpPr>
        <p:spPr/>
        <p:txBody>
          <a:bodyPr/>
          <a:lstStyle/>
          <a:p>
            <a:fld id="{11FF6C92-6C2D-484D-A37D-02F1E269A390}" type="slidenum">
              <a:rPr lang="th-TH" smtClean="0"/>
              <a:t>‹#›</a:t>
            </a:fld>
            <a:endParaRPr lang="th-TH"/>
          </a:p>
        </p:txBody>
      </p:sp>
    </p:spTree>
    <p:extLst>
      <p:ext uri="{BB962C8B-B14F-4D97-AF65-F5344CB8AC3E}">
        <p14:creationId xmlns:p14="http://schemas.microsoft.com/office/powerpoint/2010/main" val="26869915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a:prstGeom prst="rect">
            <a:avLst/>
          </a:prstGeo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628650" y="6356351"/>
            <a:ext cx="2057400" cy="365125"/>
          </a:xfrm>
          <a:prstGeom prst="rect">
            <a:avLst/>
          </a:prstGeom>
        </p:spPr>
        <p:txBody>
          <a:bodyPr/>
          <a:lstStyle/>
          <a:p>
            <a:fld id="{BD40E215-5CA5-49DC-93FE-CF388582AF76}" type="datetime1">
              <a:rPr lang="th-TH" smtClean="0"/>
              <a:t>19/12/62</a:t>
            </a:fld>
            <a:endParaRPr lang="th-TH"/>
          </a:p>
        </p:txBody>
      </p:sp>
      <p:sp>
        <p:nvSpPr>
          <p:cNvPr id="6" name="Footer Placeholder 5"/>
          <p:cNvSpPr>
            <a:spLocks noGrp="1"/>
          </p:cNvSpPr>
          <p:nvPr>
            <p:ph type="ftr" sz="quarter" idx="11"/>
          </p:nvPr>
        </p:nvSpPr>
        <p:spPr>
          <a:xfrm>
            <a:off x="3028950" y="6356351"/>
            <a:ext cx="3086100" cy="365125"/>
          </a:xfrm>
          <a:prstGeom prst="rect">
            <a:avLst/>
          </a:prstGeom>
        </p:spPr>
        <p:txBody>
          <a:bodyPr/>
          <a:lstStyle/>
          <a:p>
            <a:endParaRPr lang="th-TH"/>
          </a:p>
        </p:txBody>
      </p:sp>
      <p:sp>
        <p:nvSpPr>
          <p:cNvPr id="7" name="Slide Number Placeholder 6"/>
          <p:cNvSpPr>
            <a:spLocks noGrp="1"/>
          </p:cNvSpPr>
          <p:nvPr>
            <p:ph type="sldNum" sz="quarter" idx="12"/>
          </p:nvPr>
        </p:nvSpPr>
        <p:spPr/>
        <p:txBody>
          <a:bodyPr/>
          <a:lstStyle/>
          <a:p>
            <a:fld id="{11FF6C92-6C2D-484D-A37D-02F1E269A390}" type="slidenum">
              <a:rPr lang="th-TH" smtClean="0"/>
              <a:t>‹#›</a:t>
            </a:fld>
            <a:endParaRPr lang="th-TH"/>
          </a:p>
        </p:txBody>
      </p:sp>
    </p:spTree>
    <p:extLst>
      <p:ext uri="{BB962C8B-B14F-4D97-AF65-F5344CB8AC3E}">
        <p14:creationId xmlns:p14="http://schemas.microsoft.com/office/powerpoint/2010/main" val="3917540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a:prstGeom prst="rect">
            <a:avLst/>
          </a:prstGeo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a:prstGeom prst="rect">
            <a:avLst/>
          </a:prstGeo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628650" y="6356351"/>
            <a:ext cx="2057400" cy="365125"/>
          </a:xfrm>
          <a:prstGeom prst="rect">
            <a:avLst/>
          </a:prstGeom>
        </p:spPr>
        <p:txBody>
          <a:bodyPr/>
          <a:lstStyle/>
          <a:p>
            <a:fld id="{3FD443B6-FF42-449C-80F5-A045C9FCCBB0}" type="datetime1">
              <a:rPr lang="th-TH" smtClean="0"/>
              <a:t>19/12/62</a:t>
            </a:fld>
            <a:endParaRPr lang="th-TH"/>
          </a:p>
        </p:txBody>
      </p:sp>
      <p:sp>
        <p:nvSpPr>
          <p:cNvPr id="6" name="Footer Placeholder 5"/>
          <p:cNvSpPr>
            <a:spLocks noGrp="1"/>
          </p:cNvSpPr>
          <p:nvPr>
            <p:ph type="ftr" sz="quarter" idx="11"/>
          </p:nvPr>
        </p:nvSpPr>
        <p:spPr>
          <a:xfrm>
            <a:off x="3028950" y="6356351"/>
            <a:ext cx="3086100" cy="365125"/>
          </a:xfrm>
          <a:prstGeom prst="rect">
            <a:avLst/>
          </a:prstGeom>
        </p:spPr>
        <p:txBody>
          <a:bodyPr/>
          <a:lstStyle/>
          <a:p>
            <a:endParaRPr lang="th-TH"/>
          </a:p>
        </p:txBody>
      </p:sp>
      <p:sp>
        <p:nvSpPr>
          <p:cNvPr id="7" name="Slide Number Placeholder 6"/>
          <p:cNvSpPr>
            <a:spLocks noGrp="1"/>
          </p:cNvSpPr>
          <p:nvPr>
            <p:ph type="sldNum" sz="quarter" idx="12"/>
          </p:nvPr>
        </p:nvSpPr>
        <p:spPr/>
        <p:txBody>
          <a:bodyPr/>
          <a:lstStyle/>
          <a:p>
            <a:fld id="{11FF6C92-6C2D-484D-A37D-02F1E269A390}" type="slidenum">
              <a:rPr lang="th-TH" smtClean="0"/>
              <a:t>‹#›</a:t>
            </a:fld>
            <a:endParaRPr lang="th-TH"/>
          </a:p>
        </p:txBody>
      </p:sp>
    </p:spTree>
    <p:extLst>
      <p:ext uri="{BB962C8B-B14F-4D97-AF65-F5344CB8AC3E}">
        <p14:creationId xmlns:p14="http://schemas.microsoft.com/office/powerpoint/2010/main" val="2872029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1371600" y="85072"/>
            <a:ext cx="2057400" cy="365125"/>
          </a:xfrm>
          <a:prstGeom prst="rect">
            <a:avLst/>
          </a:prstGeom>
        </p:spPr>
        <p:txBody>
          <a:bodyPr vert="horz" lIns="91440" tIns="45720" rIns="91440" bIns="45720" rtlCol="0" anchor="ctr"/>
          <a:lstStyle>
            <a:lvl1pPr algn="r">
              <a:defRPr sz="2400" b="1" i="0" u="none">
                <a:solidFill>
                  <a:schemeClr val="tx1"/>
                </a:solidFill>
                <a:latin typeface="TH SarabunPSK" panose="020B0500040200020003" pitchFamily="34" charset="-34"/>
                <a:cs typeface="TH SarabunPSK" panose="020B0500040200020003" pitchFamily="34" charset="-34"/>
              </a:defRPr>
            </a:lvl1pPr>
          </a:lstStyle>
          <a:p>
            <a:r>
              <a:rPr lang="th-TH" dirty="0"/>
              <a:t>1</a:t>
            </a:r>
          </a:p>
        </p:txBody>
      </p:sp>
      <p:cxnSp>
        <p:nvCxnSpPr>
          <p:cNvPr id="3" name="Straight Connector 2"/>
          <p:cNvCxnSpPr/>
          <p:nvPr userDrawn="1"/>
        </p:nvCxnSpPr>
        <p:spPr>
          <a:xfrm>
            <a:off x="685800" y="256536"/>
            <a:ext cx="648680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TextBox 4"/>
          <p:cNvSpPr txBox="1"/>
          <p:nvPr userDrawn="1"/>
        </p:nvSpPr>
        <p:spPr>
          <a:xfrm>
            <a:off x="7172606" y="111643"/>
            <a:ext cx="1481881" cy="338554"/>
          </a:xfrm>
          <a:prstGeom prst="rect">
            <a:avLst/>
          </a:prstGeom>
          <a:noFill/>
        </p:spPr>
        <p:txBody>
          <a:bodyPr wrap="none" rtlCol="0">
            <a:spAutoFit/>
          </a:bodyPr>
          <a:lstStyle/>
          <a:p>
            <a:r>
              <a:rPr lang="en-US" sz="1600" b="1" dirty="0">
                <a:latin typeface="+mj-lt"/>
              </a:rPr>
              <a:t>PCSHS-PT-TJ</a:t>
            </a:r>
            <a:r>
              <a:rPr lang="en-US" sz="1600" b="1" baseline="0" dirty="0">
                <a:latin typeface="+mj-lt"/>
              </a:rPr>
              <a:t> ICT</a:t>
            </a:r>
            <a:endParaRPr lang="th-TH" sz="1600" b="1" dirty="0">
              <a:latin typeface="+mj-lt"/>
            </a:endParaRPr>
          </a:p>
        </p:txBody>
      </p:sp>
      <p:pic>
        <p:nvPicPr>
          <p:cNvPr id="7" name="Picture 6"/>
          <p:cNvPicPr>
            <a:picLocks noChangeAspect="1"/>
          </p:cNvPicPr>
          <p:nvPr userDrawn="1"/>
        </p:nvPicPr>
        <p:blipFill>
          <a:blip r:embed="rId1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582913" y="18137"/>
            <a:ext cx="432060" cy="432060"/>
          </a:xfrm>
          <a:prstGeom prst="rect">
            <a:avLst/>
          </a:prstGeom>
        </p:spPr>
      </p:pic>
    </p:spTree>
    <p:extLst>
      <p:ext uri="{BB962C8B-B14F-4D97-AF65-F5344CB8AC3E}">
        <p14:creationId xmlns:p14="http://schemas.microsoft.com/office/powerpoint/2010/main" val="3642969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5" Type="http://schemas.microsoft.com/office/2007/relationships/hdphoto" Target="../media/hdphoto3.wdp"/><Relationship Id="rId4" Type="http://schemas.openxmlformats.org/officeDocument/2006/relationships/image" Target="../media/image35.png"/></Relationships>
</file>

<file path=ppt/slides/_rels/slide1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jpeg"/><Relationship Id="rId7"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2.jpeg"/><Relationship Id="rId5" Type="http://schemas.openxmlformats.org/officeDocument/2006/relationships/image" Target="../media/image11.png"/><Relationship Id="rId4" Type="http://schemas.openxmlformats.org/officeDocument/2006/relationships/image" Target="../media/image10.jpeg"/></Relationships>
</file>

<file path=ppt/slides/_rels/slide4.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16.tiff"/><Relationship Id="rId7"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9.jpeg"/><Relationship Id="rId5" Type="http://schemas.openxmlformats.org/officeDocument/2006/relationships/image" Target="../media/image18.tiff"/><Relationship Id="rId10" Type="http://schemas.openxmlformats.org/officeDocument/2006/relationships/comments" Target="../comments/comment1.xml"/><Relationship Id="rId4" Type="http://schemas.openxmlformats.org/officeDocument/2006/relationships/image" Target="../media/image17.jpeg"/><Relationship Id="rId9" Type="http://schemas.openxmlformats.org/officeDocument/2006/relationships/image" Target="../media/image21.tiff"/></Relationships>
</file>

<file path=ppt/slides/_rels/slide5.xml.rels><?xml version="1.0" encoding="UTF-8" standalone="yes"?>
<Relationships xmlns="http://schemas.openxmlformats.org/package/2006/relationships"><Relationship Id="rId3" Type="http://schemas.openxmlformats.org/officeDocument/2006/relationships/image" Target="../media/image22.tiff"/><Relationship Id="rId7" Type="http://schemas.openxmlformats.org/officeDocument/2006/relationships/comments" Target="../comments/comment2.xml"/><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25.tiff"/><Relationship Id="rId5" Type="http://schemas.openxmlformats.org/officeDocument/2006/relationships/image" Target="../media/image24.tiff"/><Relationship Id="rId4" Type="http://schemas.openxmlformats.org/officeDocument/2006/relationships/image" Target="../media/image23.tiff"/></Relationships>
</file>

<file path=ppt/slides/_rels/slide6.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image" Target="../media/image26.tiff"/><Relationship Id="rId1" Type="http://schemas.openxmlformats.org/officeDocument/2006/relationships/slideLayout" Target="../slideLayouts/slideLayout2.xml"/><Relationship Id="rId5" Type="http://schemas.openxmlformats.org/officeDocument/2006/relationships/image" Target="../media/image28.tiff"/><Relationship Id="rId4" Type="http://schemas.openxmlformats.org/officeDocument/2006/relationships/image" Target="../media/image27.tiff"/></Relationships>
</file>

<file path=ppt/slides/_rels/slide7.xml.rels><?xml version="1.0" encoding="UTF-8" standalone="yes"?>
<Relationships xmlns="http://schemas.openxmlformats.org/package/2006/relationships"><Relationship Id="rId3" Type="http://schemas.openxmlformats.org/officeDocument/2006/relationships/image" Target="../media/image29.tiff"/><Relationship Id="rId2" Type="http://schemas.openxmlformats.org/officeDocument/2006/relationships/image" Target="../media/image21.tiff"/><Relationship Id="rId1" Type="http://schemas.openxmlformats.org/officeDocument/2006/relationships/slideLayout" Target="../slideLayouts/slideLayout2.xml"/><Relationship Id="rId4" Type="http://schemas.openxmlformats.org/officeDocument/2006/relationships/image" Target="../media/image30.tiff"/></Relationships>
</file>

<file path=ppt/slides/_rels/slide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www.google.co.th/url?sa=i&amp;rct=j&amp;q=&amp;esrc=s&amp;source=images&amp;cd=&amp;cad=rja&amp;uact=8&amp;ved=2ahUKEwjlqIyMi9XcAhXQe30KHZb3ARoQjRx6BAgBEAU&amp;url=http://www.thaigoodview.com/node/94096&amp;psig=AOvVaw11DyaBuTE3xxfpNfQ8MNzM&amp;ust=1533530117029000"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2.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759439" y="6858000"/>
            <a:ext cx="2057400" cy="365125"/>
          </a:xfrm>
        </p:spPr>
        <p:txBody>
          <a:bodyPr/>
          <a:lstStyle/>
          <a:p>
            <a:fld id="{11FF6C92-6C2D-484D-A37D-02F1E269A390}" type="slidenum">
              <a:rPr lang="th-TH" smtClean="0">
                <a:latin typeface="supermarket" panose="02000000000000000000" pitchFamily="2" charset="0"/>
                <a:cs typeface="supermarket" panose="02000000000000000000" pitchFamily="2" charset="0"/>
              </a:rPr>
              <a:t>1</a:t>
            </a:fld>
            <a:endParaRPr lang="th-TH" dirty="0">
              <a:latin typeface="supermarket" panose="02000000000000000000" pitchFamily="2" charset="0"/>
              <a:cs typeface="supermarket" panose="02000000000000000000" pitchFamily="2" charset="0"/>
            </a:endParaRPr>
          </a:p>
        </p:txBody>
      </p:sp>
      <p:sp>
        <p:nvSpPr>
          <p:cNvPr id="9" name="Rectangle 8"/>
          <p:cNvSpPr/>
          <p:nvPr/>
        </p:nvSpPr>
        <p:spPr>
          <a:xfrm>
            <a:off x="8535824" y="0"/>
            <a:ext cx="223615" cy="17713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latin typeface="supermarket" panose="02000000000000000000" pitchFamily="2" charset="0"/>
              <a:cs typeface="supermarket" panose="02000000000000000000" pitchFamily="2" charset="0"/>
            </a:endParaRPr>
          </a:p>
        </p:txBody>
      </p:sp>
      <p:sp>
        <p:nvSpPr>
          <p:cNvPr id="6" name="Rectangle 5"/>
          <p:cNvSpPr/>
          <p:nvPr/>
        </p:nvSpPr>
        <p:spPr>
          <a:xfrm>
            <a:off x="6460619" y="312720"/>
            <a:ext cx="2683380" cy="381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dirty="0">
              <a:latin typeface="supermarket" panose="02000000000000000000" pitchFamily="2" charset="0"/>
              <a:cs typeface="supermarket" panose="02000000000000000000" pitchFamily="2" charset="0"/>
            </a:endParaRPr>
          </a:p>
        </p:txBody>
      </p:sp>
      <p:sp>
        <p:nvSpPr>
          <p:cNvPr id="11" name="TextBox 10"/>
          <p:cNvSpPr txBox="1"/>
          <p:nvPr/>
        </p:nvSpPr>
        <p:spPr>
          <a:xfrm>
            <a:off x="1282731" y="2522677"/>
            <a:ext cx="6638356" cy="830997"/>
          </a:xfrm>
          <a:prstGeom prst="rect">
            <a:avLst/>
          </a:prstGeom>
          <a:noFill/>
        </p:spPr>
        <p:txBody>
          <a:bodyPr wrap="none" rtlCol="0">
            <a:spAutoFit/>
          </a:bodyPr>
          <a:lstStyle/>
          <a:p>
            <a:pPr algn="ctr"/>
            <a:r>
              <a:rPr lang="en-US" sz="4800" b="1" dirty="0">
                <a:latin typeface="supermarket" panose="02000000000000000000" pitchFamily="2" charset="0"/>
                <a:cs typeface="supermarket" panose="02000000000000000000" pitchFamily="2" charset="0"/>
              </a:rPr>
              <a:t>Artificial Cow Intelligent Milk</a:t>
            </a:r>
            <a:endParaRPr lang="th-TH" sz="4800" b="1" dirty="0">
              <a:latin typeface="supermarket" panose="02000000000000000000" pitchFamily="2" charset="0"/>
              <a:cs typeface="supermarket" panose="02000000000000000000" pitchFamily="2" charset="0"/>
            </a:endParaRPr>
          </a:p>
        </p:txBody>
      </p:sp>
      <mc:AlternateContent xmlns:mc="http://schemas.openxmlformats.org/markup-compatibility/2006" xmlns:a14="http://schemas.microsoft.com/office/drawing/2010/main">
        <mc:Choice Requires="a14">
          <p:sp>
            <p:nvSpPr>
              <p:cNvPr id="3" name="Rectangle 2"/>
              <p:cNvSpPr/>
              <p:nvPr/>
            </p:nvSpPr>
            <p:spPr>
              <a:xfrm>
                <a:off x="5088374" y="4517261"/>
                <a:ext cx="3739998" cy="707886"/>
              </a:xfrm>
              <a:prstGeom prst="rect">
                <a:avLst/>
              </a:prstGeom>
              <a:ln w="19050">
                <a:solidFill>
                  <a:schemeClr val="tx1"/>
                </a:solidFill>
              </a:ln>
            </p:spPr>
            <p:txBody>
              <a:bodyPr wrap="square">
                <a:spAutoFit/>
              </a:bodyPr>
              <a:lstStyle/>
              <a:p>
                <a:pPr algn="ctr"/>
                <a:r>
                  <a:rPr lang="en-US" sz="2000" dirty="0">
                    <a:latin typeface="supermarket" panose="02000000000000000000" pitchFamily="2" charset="0"/>
                    <a:cs typeface="supermarket" panose="02000000000000000000" pitchFamily="2" charset="0"/>
                  </a:rPr>
                  <a:t>Mr. Pasit </a:t>
                </a:r>
                <a:r>
                  <a:rPr lang="en-US" sz="2000" dirty="0" err="1">
                    <a:latin typeface="supermarket" panose="02000000000000000000" pitchFamily="2" charset="0"/>
                    <a:cs typeface="supermarket" panose="02000000000000000000" pitchFamily="2" charset="0"/>
                  </a:rPr>
                  <a:t>Sriwatanasak</a:t>
                </a:r>
                <a:r>
                  <a:rPr lang="en-US" sz="2000" dirty="0">
                    <a:latin typeface="supermarket" panose="02000000000000000000" pitchFamily="2" charset="0"/>
                    <a:cs typeface="supermarket" panose="02000000000000000000" pitchFamily="2" charset="0"/>
                  </a:rPr>
                  <a:t>  </a:t>
                </a:r>
              </a:p>
              <a:p>
                <a:pPr algn="ctr"/>
                <a14:m>
                  <m:oMathPara xmlns:m="http://schemas.openxmlformats.org/officeDocument/2006/math">
                    <m:oMathParaPr>
                      <m:jc m:val="centerGroup"/>
                    </m:oMathParaPr>
                    <m:oMath xmlns:m="http://schemas.openxmlformats.org/officeDocument/2006/math">
                      <m:r>
                        <m:rPr>
                          <m:nor/>
                        </m:rPr>
                        <a:rPr lang="en-US" sz="2000" dirty="0">
                          <a:latin typeface="supermarket" panose="02000000000000000000" pitchFamily="2" charset="0"/>
                          <a:cs typeface="supermarket" panose="02000000000000000000" pitchFamily="2" charset="0"/>
                        </a:rPr>
                        <m:t>Mr</m:t>
                      </m:r>
                      <m:r>
                        <m:rPr>
                          <m:nor/>
                        </m:rPr>
                        <a:rPr lang="en-US" sz="2000" dirty="0">
                          <a:latin typeface="supermarket" panose="02000000000000000000" pitchFamily="2" charset="0"/>
                          <a:cs typeface="supermarket" panose="02000000000000000000" pitchFamily="2" charset="0"/>
                        </a:rPr>
                        <m:t>. </m:t>
                      </m:r>
                      <m:r>
                        <m:rPr>
                          <m:nor/>
                        </m:rPr>
                        <a:rPr lang="en-US" sz="2000" dirty="0">
                          <a:latin typeface="supermarket" panose="02000000000000000000" pitchFamily="2" charset="0"/>
                          <a:cs typeface="supermarket" panose="02000000000000000000" pitchFamily="2" charset="0"/>
                        </a:rPr>
                        <m:t>Waranthorn</m:t>
                      </m:r>
                      <m:r>
                        <m:rPr>
                          <m:nor/>
                        </m:rPr>
                        <a:rPr lang="en-US" sz="2000" dirty="0">
                          <a:latin typeface="supermarket" panose="02000000000000000000" pitchFamily="2" charset="0"/>
                          <a:cs typeface="supermarket" panose="02000000000000000000" pitchFamily="2" charset="0"/>
                        </a:rPr>
                        <m:t> </m:t>
                      </m:r>
                      <m:r>
                        <m:rPr>
                          <m:nor/>
                        </m:rPr>
                        <a:rPr lang="en-US" sz="2000" dirty="0">
                          <a:latin typeface="supermarket" panose="02000000000000000000" pitchFamily="2" charset="0"/>
                          <a:cs typeface="supermarket" panose="02000000000000000000" pitchFamily="2" charset="0"/>
                        </a:rPr>
                        <m:t>Chansawang</m:t>
                      </m:r>
                    </m:oMath>
                  </m:oMathPara>
                </a14:m>
                <a:endParaRPr lang="en-US" sz="2000" dirty="0">
                  <a:latin typeface="supermarket" panose="02000000000000000000" pitchFamily="2" charset="0"/>
                  <a:cs typeface="supermarket" panose="02000000000000000000" pitchFamily="2" charset="0"/>
                </a:endParaRPr>
              </a:p>
            </p:txBody>
          </p:sp>
        </mc:Choice>
        <mc:Fallback xmlns="">
          <p:sp>
            <p:nvSpPr>
              <p:cNvPr id="3" name="Rectangle 2"/>
              <p:cNvSpPr>
                <a:spLocks noRot="1" noChangeAspect="1" noMove="1" noResize="1" noEditPoints="1" noAdjustHandles="1" noChangeArrowheads="1" noChangeShapeType="1" noTextEdit="1"/>
              </p:cNvSpPr>
              <p:nvPr/>
            </p:nvSpPr>
            <p:spPr>
              <a:xfrm>
                <a:off x="5088374" y="4517261"/>
                <a:ext cx="3739998" cy="707886"/>
              </a:xfrm>
              <a:prstGeom prst="rect">
                <a:avLst/>
              </a:prstGeom>
              <a:blipFill>
                <a:blip r:embed="rId3"/>
                <a:stretch>
                  <a:fillRect t="-1724" b="-15517"/>
                </a:stretch>
              </a:blipFill>
              <a:ln w="19050">
                <a:solidFill>
                  <a:schemeClr val="tx1"/>
                </a:solidFill>
              </a:ln>
            </p:spPr>
            <p:txBody>
              <a:bodyPr/>
              <a:lstStyle/>
              <a:p>
                <a:r>
                  <a:rPr lang="en-US">
                    <a:noFill/>
                  </a:rPr>
                  <a:t> </a:t>
                </a:r>
              </a:p>
            </p:txBody>
          </p:sp>
        </mc:Fallback>
      </mc:AlternateContent>
      <p:sp>
        <p:nvSpPr>
          <p:cNvPr id="4" name="Rectangle 3"/>
          <p:cNvSpPr/>
          <p:nvPr/>
        </p:nvSpPr>
        <p:spPr>
          <a:xfrm>
            <a:off x="5272977" y="6400777"/>
            <a:ext cx="3496470" cy="400110"/>
          </a:xfrm>
          <a:prstGeom prst="rect">
            <a:avLst/>
          </a:prstGeom>
          <a:ln w="19050">
            <a:solidFill>
              <a:schemeClr val="tx1"/>
            </a:solidFill>
          </a:ln>
        </p:spPr>
        <p:txBody>
          <a:bodyPr wrap="none">
            <a:spAutoFit/>
          </a:bodyPr>
          <a:lstStyle/>
          <a:p>
            <a:pPr algn="ctr"/>
            <a:r>
              <a:rPr lang="en-US" sz="2000" dirty="0">
                <a:latin typeface="supermarket" panose="02000000000000000000" pitchFamily="2" charset="0"/>
                <a:cs typeface="supermarket" panose="02000000000000000000" pitchFamily="2" charset="0"/>
              </a:rPr>
              <a:t>Advisor : Mr. </a:t>
            </a:r>
            <a:r>
              <a:rPr lang="en-US" sz="2000" dirty="0" err="1">
                <a:latin typeface="supermarket" panose="02000000000000000000" pitchFamily="2" charset="0"/>
                <a:cs typeface="supermarket" panose="02000000000000000000" pitchFamily="2" charset="0"/>
              </a:rPr>
              <a:t>Khunthong</a:t>
            </a:r>
            <a:r>
              <a:rPr lang="en-US" sz="2000" dirty="0">
                <a:latin typeface="supermarket" panose="02000000000000000000" pitchFamily="2" charset="0"/>
                <a:cs typeface="supermarket" panose="02000000000000000000" pitchFamily="2" charset="0"/>
              </a:rPr>
              <a:t> </a:t>
            </a:r>
            <a:r>
              <a:rPr lang="en-US" sz="2000" dirty="0" err="1">
                <a:latin typeface="supermarket" panose="02000000000000000000" pitchFamily="2" charset="0"/>
                <a:cs typeface="supermarket" panose="02000000000000000000" pitchFamily="2" charset="0"/>
              </a:rPr>
              <a:t>Klaythong</a:t>
            </a:r>
            <a:endParaRPr lang="en-US" sz="2000" dirty="0">
              <a:latin typeface="supermarket" panose="02000000000000000000" pitchFamily="2" charset="0"/>
              <a:cs typeface="supermarket" panose="02000000000000000000" pitchFamily="2" charset="0"/>
            </a:endParaRPr>
          </a:p>
        </p:txBody>
      </p:sp>
      <p:pic>
        <p:nvPicPr>
          <p:cNvPr id="12" name="Picture 11"/>
          <p:cNvPicPr>
            <a:picLocks noChangeAspect="1"/>
          </p:cNvPicPr>
          <p:nvPr/>
        </p:nvPicPr>
        <p:blipFill>
          <a:blip r:embed="rId4"/>
          <a:stretch>
            <a:fillRect/>
          </a:stretch>
        </p:blipFill>
        <p:spPr>
          <a:xfrm>
            <a:off x="7943850" y="288512"/>
            <a:ext cx="972884" cy="648590"/>
          </a:xfrm>
          <a:prstGeom prst="rect">
            <a:avLst/>
          </a:prstGeom>
        </p:spPr>
      </p:pic>
      <p:sp>
        <p:nvSpPr>
          <p:cNvPr id="13" name="TextBox 12"/>
          <p:cNvSpPr txBox="1"/>
          <p:nvPr/>
        </p:nvSpPr>
        <p:spPr>
          <a:xfrm>
            <a:off x="315628" y="3930455"/>
            <a:ext cx="4570697" cy="2862322"/>
          </a:xfrm>
          <a:prstGeom prst="rect">
            <a:avLst/>
          </a:prstGeom>
          <a:noFill/>
        </p:spPr>
        <p:txBody>
          <a:bodyPr wrap="square" rtlCol="0">
            <a:spAutoFit/>
          </a:bodyPr>
          <a:lstStyle/>
          <a:p>
            <a:pPr algn="thaiDist"/>
            <a:r>
              <a:rPr lang="en-US" sz="2000" dirty="0" err="1">
                <a:latin typeface="supermarket" panose="02000000000000000000" pitchFamily="2" charset="0"/>
                <a:cs typeface="supermarket" panose="02000000000000000000" pitchFamily="2" charset="0"/>
              </a:rPr>
              <a:t>Nowaday</a:t>
            </a:r>
            <a:r>
              <a:rPr lang="en-US" sz="2000" dirty="0">
                <a:latin typeface="supermarket" panose="02000000000000000000" pitchFamily="2" charset="0"/>
                <a:cs typeface="supermarket" panose="02000000000000000000" pitchFamily="2" charset="0"/>
              </a:rPr>
              <a:t>, There are problems in our education system. For example, the slow developmental children groups are becoming more in society so, we would like to solve the problem by </a:t>
            </a:r>
            <a:r>
              <a:rPr lang="en-US" sz="2000" b="1" dirty="0">
                <a:latin typeface="supermarket" panose="02000000000000000000" pitchFamily="2" charset="0"/>
                <a:cs typeface="supermarket" panose="02000000000000000000" pitchFamily="2" charset="0"/>
              </a:rPr>
              <a:t>AI technology </a:t>
            </a:r>
            <a:r>
              <a:rPr lang="en-US" sz="2000" dirty="0">
                <a:latin typeface="supermarket" panose="02000000000000000000" pitchFamily="2" charset="0"/>
                <a:cs typeface="supermarket" panose="02000000000000000000" pitchFamily="2" charset="0"/>
              </a:rPr>
              <a:t>or based on computer knowledge. We use </a:t>
            </a:r>
            <a:r>
              <a:rPr lang="en-US" sz="2000" b="1" dirty="0">
                <a:latin typeface="supermarket" panose="02000000000000000000" pitchFamily="2" charset="0"/>
                <a:cs typeface="supermarket" panose="02000000000000000000" pitchFamily="2" charset="0"/>
              </a:rPr>
              <a:t>the SWOT</a:t>
            </a:r>
            <a:r>
              <a:rPr lang="en-US" sz="2000" b="1" i="1" dirty="0">
                <a:latin typeface="supermarket" panose="02000000000000000000" pitchFamily="2" charset="0"/>
                <a:cs typeface="supermarket" panose="02000000000000000000" pitchFamily="2" charset="0"/>
              </a:rPr>
              <a:t> </a:t>
            </a:r>
            <a:r>
              <a:rPr lang="en-US" sz="2000" dirty="0">
                <a:latin typeface="supermarket" panose="02000000000000000000" pitchFamily="2" charset="0"/>
                <a:cs typeface="supermarket" panose="02000000000000000000" pitchFamily="2" charset="0"/>
              </a:rPr>
              <a:t>to analyze the best solution, finally </a:t>
            </a:r>
            <a:r>
              <a:rPr lang="en-US" sz="2000" b="1" dirty="0">
                <a:latin typeface="supermarket" panose="02000000000000000000" pitchFamily="2" charset="0"/>
                <a:cs typeface="supermarket" panose="02000000000000000000" pitchFamily="2" charset="0"/>
              </a:rPr>
              <a:t>color theory and python program </a:t>
            </a:r>
            <a:r>
              <a:rPr lang="en-US" sz="2000" dirty="0">
                <a:latin typeface="supermarket" panose="02000000000000000000" pitchFamily="2" charset="0"/>
                <a:cs typeface="supermarket" panose="02000000000000000000" pitchFamily="2" charset="0"/>
              </a:rPr>
              <a:t>are capable of solving this statement.</a:t>
            </a:r>
          </a:p>
        </p:txBody>
      </p:sp>
      <p:sp>
        <p:nvSpPr>
          <p:cNvPr id="16" name="TextBox 15"/>
          <p:cNvSpPr txBox="1"/>
          <p:nvPr/>
        </p:nvSpPr>
        <p:spPr>
          <a:xfrm>
            <a:off x="2505227" y="405209"/>
            <a:ext cx="4193363" cy="369332"/>
          </a:xfrm>
          <a:prstGeom prst="rect">
            <a:avLst/>
          </a:prstGeom>
          <a:solidFill>
            <a:schemeClr val="bg1"/>
          </a:solidFill>
          <a:ln w="19050">
            <a:solidFill>
              <a:schemeClr val="tx1"/>
            </a:solidFill>
          </a:ln>
        </p:spPr>
        <p:txBody>
          <a:bodyPr wrap="square" rtlCol="0">
            <a:spAutoFit/>
          </a:bodyPr>
          <a:lstStyle/>
          <a:p>
            <a:pPr algn="ctr"/>
            <a:r>
              <a:rPr lang="en-US" sz="1800" dirty="0">
                <a:latin typeface="supermarket" panose="02000000000000000000" pitchFamily="2" charset="0"/>
                <a:ea typeface="SF Pro Display" pitchFamily="2" charset="0"/>
                <a:cs typeface="supermarket" panose="02000000000000000000" pitchFamily="2" charset="0"/>
              </a:rPr>
              <a:t>Thailand – Japan Student ICT Fair 2019</a:t>
            </a:r>
            <a:endParaRPr lang="th-TH" sz="1800" dirty="0">
              <a:latin typeface="supermarket" panose="02000000000000000000" pitchFamily="2" charset="0"/>
              <a:ea typeface="SF Pro Display" pitchFamily="2" charset="0"/>
              <a:cs typeface="supermarket" panose="02000000000000000000" pitchFamily="2" charset="0"/>
            </a:endParaRPr>
          </a:p>
        </p:txBody>
      </p:sp>
      <p:sp>
        <p:nvSpPr>
          <p:cNvPr id="14" name="TextBox 13"/>
          <p:cNvSpPr txBox="1"/>
          <p:nvPr/>
        </p:nvSpPr>
        <p:spPr>
          <a:xfrm>
            <a:off x="1127175" y="3408332"/>
            <a:ext cx="2706190" cy="523220"/>
          </a:xfrm>
          <a:prstGeom prst="rect">
            <a:avLst/>
          </a:prstGeom>
          <a:noFill/>
        </p:spPr>
        <p:txBody>
          <a:bodyPr wrap="none" rtlCol="0">
            <a:spAutoFit/>
          </a:bodyPr>
          <a:lstStyle/>
          <a:p>
            <a:r>
              <a:rPr lang="en-US" i="1" dirty="0">
                <a:latin typeface="supermarket" panose="02000000000000000000" pitchFamily="2" charset="0"/>
                <a:cs typeface="supermarket" panose="02000000000000000000" pitchFamily="2" charset="0"/>
              </a:rPr>
              <a:t>Problem Statement</a:t>
            </a:r>
            <a:endParaRPr lang="th-TH" i="1" dirty="0">
              <a:latin typeface="supermarket" panose="02000000000000000000" pitchFamily="2" charset="0"/>
              <a:cs typeface="supermarket" panose="02000000000000000000" pitchFamily="2" charset="0"/>
            </a:endParaRPr>
          </a:p>
        </p:txBody>
      </p:sp>
      <p:sp>
        <p:nvSpPr>
          <p:cNvPr id="2" name="Rectangle 1"/>
          <p:cNvSpPr/>
          <p:nvPr/>
        </p:nvSpPr>
        <p:spPr>
          <a:xfrm>
            <a:off x="59820" y="1"/>
            <a:ext cx="9084179" cy="381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dirty="0">
              <a:latin typeface="supermarket" panose="02000000000000000000" pitchFamily="2" charset="0"/>
              <a:cs typeface="supermarket" panose="02000000000000000000" pitchFamily="2" charset="0"/>
            </a:endParaRPr>
          </a:p>
        </p:txBody>
      </p:sp>
      <p:pic>
        <p:nvPicPr>
          <p:cNvPr id="7" name="Picture 6"/>
          <p:cNvPicPr>
            <a:picLocks noChangeAspect="1"/>
          </p:cNvPicPr>
          <p:nvPr/>
        </p:nvPicPr>
        <p:blipFill>
          <a:blip r:embed="rId5" cstate="print">
            <a:clrChange>
              <a:clrFrom>
                <a:srgbClr val="000000">
                  <a:alpha val="0"/>
                </a:srgbClr>
              </a:clrFrom>
              <a:clrTo>
                <a:srgbClr val="000000">
                  <a:alpha val="0"/>
                </a:srgbClr>
              </a:clrTo>
            </a:clrChange>
            <a:extLst>
              <a:ext uri="{28A0092B-C50C-407E-A947-70E740481C1C}">
                <a14:useLocalDpi xmlns:a14="http://schemas.microsoft.com/office/drawing/2010/main" val="0"/>
              </a:ext>
            </a:extLst>
          </a:blip>
          <a:stretch>
            <a:fillRect/>
          </a:stretch>
        </p:blipFill>
        <p:spPr>
          <a:xfrm>
            <a:off x="6839555" y="131430"/>
            <a:ext cx="962754" cy="962754"/>
          </a:xfrm>
          <a:prstGeom prst="rect">
            <a:avLst/>
          </a:prstGeom>
        </p:spPr>
      </p:pic>
      <p:pic>
        <p:nvPicPr>
          <p:cNvPr id="19" name="Picture 18" descr="A person posing for the camera&#10;&#10;Description automatically generated">
            <a:extLst>
              <a:ext uri="{FF2B5EF4-FFF2-40B4-BE49-F238E27FC236}">
                <a16:creationId xmlns:a16="http://schemas.microsoft.com/office/drawing/2014/main" id="{4F2FDE44-384A-AA4E-8A4A-B4069304034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589797" y="3370102"/>
            <a:ext cx="1065273" cy="1065273"/>
          </a:xfrm>
          <a:prstGeom prst="rect">
            <a:avLst/>
          </a:prstGeom>
        </p:spPr>
      </p:pic>
      <p:pic>
        <p:nvPicPr>
          <p:cNvPr id="21" name="Picture 20" descr="A person standing in front of a mirror posing for the camera&#10;&#10;Description automatically generated">
            <a:extLst>
              <a:ext uri="{FF2B5EF4-FFF2-40B4-BE49-F238E27FC236}">
                <a16:creationId xmlns:a16="http://schemas.microsoft.com/office/drawing/2014/main" id="{1E35E76B-C20E-F441-A15D-C0C6218D31F6}"/>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309313" y="3365541"/>
            <a:ext cx="1096350" cy="1096350"/>
          </a:xfrm>
          <a:prstGeom prst="rect">
            <a:avLst/>
          </a:prstGeom>
        </p:spPr>
      </p:pic>
      <p:pic>
        <p:nvPicPr>
          <p:cNvPr id="23" name="Picture 22" descr="A person standing next to a window&#10;&#10;Description automatically generated">
            <a:extLst>
              <a:ext uri="{FF2B5EF4-FFF2-40B4-BE49-F238E27FC236}">
                <a16:creationId xmlns:a16="http://schemas.microsoft.com/office/drawing/2014/main" id="{CDF00543-816C-CF4D-9535-2B12D0DE1BEF}"/>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409426" y="5276844"/>
            <a:ext cx="1097893" cy="1097893"/>
          </a:xfrm>
          <a:prstGeom prst="rect">
            <a:avLst/>
          </a:prstGeom>
        </p:spPr>
      </p:pic>
    </p:spTree>
    <p:extLst>
      <p:ext uri="{BB962C8B-B14F-4D97-AF65-F5344CB8AC3E}">
        <p14:creationId xmlns:p14="http://schemas.microsoft.com/office/powerpoint/2010/main" val="2287728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35209" y="393836"/>
            <a:ext cx="6167073" cy="830997"/>
          </a:xfrm>
          <a:prstGeom prst="rect">
            <a:avLst/>
          </a:prstGeom>
          <a:noFill/>
        </p:spPr>
        <p:txBody>
          <a:bodyPr wrap="none" rtlCol="0">
            <a:spAutoFit/>
          </a:bodyPr>
          <a:lstStyle/>
          <a:p>
            <a:r>
              <a:rPr lang="en-US" sz="4800" dirty="0">
                <a:latin typeface="supermarket" panose="02000000000000000000" pitchFamily="2" charset="0"/>
                <a:cs typeface="supermarket" panose="02000000000000000000" pitchFamily="2" charset="0"/>
              </a:rPr>
              <a:t>Steps for using innovation</a:t>
            </a:r>
            <a:endParaRPr lang="th-TH" sz="4800" dirty="0">
              <a:latin typeface="supermarket" panose="02000000000000000000" pitchFamily="2" charset="0"/>
              <a:cs typeface="supermarket" panose="02000000000000000000" pitchFamily="2" charset="0"/>
            </a:endParaRPr>
          </a:p>
        </p:txBody>
      </p:sp>
      <p:sp>
        <p:nvSpPr>
          <p:cNvPr id="7" name="Rectangle 6"/>
          <p:cNvSpPr/>
          <p:nvPr/>
        </p:nvSpPr>
        <p:spPr>
          <a:xfrm>
            <a:off x="401578" y="1299580"/>
            <a:ext cx="5972175" cy="552450"/>
          </a:xfrm>
          <a:prstGeom prst="rect">
            <a:avLst/>
          </a:prstGeom>
          <a:noFill/>
          <a:ln w="19050">
            <a:solidFill>
              <a:srgbClr val="1E0B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n-US" sz="2400" b="1">
                <a:solidFill>
                  <a:schemeClr val="tx1"/>
                </a:solidFill>
                <a:effectLst/>
                <a:latin typeface="supermarket" panose="02000000000000000000" pitchFamily="2" charset="0"/>
                <a:ea typeface="Calibri" panose="020F0502020204030204" pitchFamily="34" charset="0"/>
                <a:cs typeface="supermarket" panose="02000000000000000000" pitchFamily="2" charset="0"/>
              </a:rPr>
              <a:t>The first color bar moves to the right</a:t>
            </a:r>
          </a:p>
        </p:txBody>
      </p:sp>
      <p:sp>
        <p:nvSpPr>
          <p:cNvPr id="8" name="Rectangle 7"/>
          <p:cNvSpPr/>
          <p:nvPr/>
        </p:nvSpPr>
        <p:spPr>
          <a:xfrm>
            <a:off x="401578" y="2239915"/>
            <a:ext cx="5972175" cy="552450"/>
          </a:xfrm>
          <a:prstGeom prst="rect">
            <a:avLst/>
          </a:prstGeom>
          <a:noFill/>
          <a:ln w="19050">
            <a:solidFill>
              <a:srgbClr val="1E0B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r">
              <a:lnSpc>
                <a:spcPct val="107000"/>
              </a:lnSpc>
              <a:spcAft>
                <a:spcPts val="800"/>
              </a:spcAft>
            </a:pPr>
            <a:r>
              <a:rPr lang="en-US" sz="2400" b="1">
                <a:solidFill>
                  <a:schemeClr val="tx1"/>
                </a:solidFill>
                <a:effectLst/>
                <a:latin typeface="supermarket" panose="02000000000000000000" pitchFamily="2" charset="0"/>
                <a:ea typeface="Calibri" panose="020F0502020204030204" pitchFamily="34" charset="0"/>
                <a:cs typeface="supermarket" panose="02000000000000000000" pitchFamily="2" charset="0"/>
              </a:rPr>
              <a:t>Message bar moves to the left</a:t>
            </a:r>
          </a:p>
        </p:txBody>
      </p:sp>
      <p:sp>
        <p:nvSpPr>
          <p:cNvPr id="9" name="Rectangle 8"/>
          <p:cNvSpPr/>
          <p:nvPr/>
        </p:nvSpPr>
        <p:spPr>
          <a:xfrm>
            <a:off x="401577" y="3180250"/>
            <a:ext cx="5972175" cy="552450"/>
          </a:xfrm>
          <a:prstGeom prst="rect">
            <a:avLst/>
          </a:prstGeom>
          <a:noFill/>
          <a:ln w="19050">
            <a:solidFill>
              <a:srgbClr val="1E0B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nSpc>
                <a:spcPct val="107000"/>
              </a:lnSpc>
              <a:spcAft>
                <a:spcPts val="800"/>
              </a:spcAft>
            </a:pPr>
            <a:r>
              <a:rPr lang="en-US" sz="2000" b="1" dirty="0">
                <a:solidFill>
                  <a:schemeClr val="tx1"/>
                </a:solidFill>
                <a:effectLst/>
                <a:latin typeface="supermarket" panose="02000000000000000000" pitchFamily="2" charset="0"/>
                <a:ea typeface="Calibri" panose="020F0502020204030204" pitchFamily="34" charset="0"/>
                <a:cs typeface="supermarket" panose="02000000000000000000" pitchFamily="2" charset="0"/>
              </a:rPr>
              <a:t>Message bar moves to the left and  Push button</a:t>
            </a:r>
          </a:p>
        </p:txBody>
      </p:sp>
      <p:pic>
        <p:nvPicPr>
          <p:cNvPr id="10" name="Picture 9"/>
          <p:cNvPicPr>
            <a:picLocks noChangeAspect="1"/>
          </p:cNvPicPr>
          <p:nvPr/>
        </p:nvPicPr>
        <p:blipFill>
          <a:blip r:embed="rId2"/>
          <a:stretch>
            <a:fillRect/>
          </a:stretch>
        </p:blipFill>
        <p:spPr>
          <a:xfrm>
            <a:off x="335209" y="4063065"/>
            <a:ext cx="3510666" cy="2723921"/>
          </a:xfrm>
          <a:prstGeom prst="rect">
            <a:avLst/>
          </a:prstGeom>
        </p:spPr>
      </p:pic>
      <p:pic>
        <p:nvPicPr>
          <p:cNvPr id="11" name="Picture 10"/>
          <p:cNvPicPr>
            <a:picLocks noChangeAspect="1"/>
          </p:cNvPicPr>
          <p:nvPr/>
        </p:nvPicPr>
        <p:blipFill rotWithShape="1">
          <a:blip r:embed="rId3"/>
          <a:srcRect l="21447" t="11775" r="21304" b="25114"/>
          <a:stretch/>
        </p:blipFill>
        <p:spPr>
          <a:xfrm>
            <a:off x="4246011" y="4110006"/>
            <a:ext cx="3842796" cy="2382869"/>
          </a:xfrm>
          <a:prstGeom prst="rect">
            <a:avLst/>
          </a:prstGeom>
        </p:spPr>
      </p:pic>
      <p:sp>
        <p:nvSpPr>
          <p:cNvPr id="12" name="Right Arrow 11"/>
          <p:cNvSpPr/>
          <p:nvPr/>
        </p:nvSpPr>
        <p:spPr>
          <a:xfrm>
            <a:off x="8178915" y="4511554"/>
            <a:ext cx="439838" cy="755006"/>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latin typeface="supermarket" panose="02000000000000000000" pitchFamily="2" charset="0"/>
              <a:cs typeface="supermarket" panose="02000000000000000000" pitchFamily="2" charset="0"/>
            </a:endParaRPr>
          </a:p>
        </p:txBody>
      </p:sp>
      <p:sp>
        <p:nvSpPr>
          <p:cNvPr id="13" name="Right Arrow 12"/>
          <p:cNvSpPr/>
          <p:nvPr/>
        </p:nvSpPr>
        <p:spPr>
          <a:xfrm rot="10800000">
            <a:off x="3716065" y="5821371"/>
            <a:ext cx="439838" cy="755006"/>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latin typeface="supermarket" panose="02000000000000000000" pitchFamily="2" charset="0"/>
              <a:cs typeface="supermarket" panose="02000000000000000000" pitchFamily="2" charset="0"/>
            </a:endParaRPr>
          </a:p>
        </p:txBody>
      </p:sp>
      <p:pic>
        <p:nvPicPr>
          <p:cNvPr id="14" name="Picture 13"/>
          <p:cNvPicPr>
            <a:picLocks noChangeAspect="1"/>
          </p:cNvPicPr>
          <p:nvPr/>
        </p:nvPicPr>
        <p:blipFill rotWithShape="1">
          <a:blip r:embed="rId4" cstate="print">
            <a:extLst>
              <a:ext uri="{BEBA8EAE-BF5A-486C-A8C5-ECC9F3942E4B}">
                <a14:imgProps xmlns:a14="http://schemas.microsoft.com/office/drawing/2010/main">
                  <a14:imgLayer r:embed="rId5">
                    <a14:imgEffect>
                      <a14:sharpenSoften amount="25000"/>
                    </a14:imgEffect>
                  </a14:imgLayer>
                </a14:imgProps>
              </a:ext>
              <a:ext uri="{28A0092B-C50C-407E-A947-70E740481C1C}">
                <a14:useLocalDpi xmlns:a14="http://schemas.microsoft.com/office/drawing/2010/main" val="0"/>
              </a:ext>
            </a:extLst>
          </a:blip>
          <a:srcRect t="9236" b="13373"/>
          <a:stretch/>
        </p:blipFill>
        <p:spPr>
          <a:xfrm>
            <a:off x="6737328" y="1178763"/>
            <a:ext cx="1984290" cy="2047557"/>
          </a:xfrm>
          <a:prstGeom prst="rect">
            <a:avLst/>
          </a:prstGeom>
        </p:spPr>
      </p:pic>
      <p:cxnSp>
        <p:nvCxnSpPr>
          <p:cNvPr id="18" name="Straight Connector 17"/>
          <p:cNvCxnSpPr/>
          <p:nvPr/>
        </p:nvCxnSpPr>
        <p:spPr>
          <a:xfrm>
            <a:off x="6432975" y="3464095"/>
            <a:ext cx="149182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7925328" y="3199300"/>
            <a:ext cx="0" cy="28384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7508133" y="3199300"/>
            <a:ext cx="0" cy="28384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Rectangle 24"/>
          <p:cNvSpPr/>
          <p:nvPr/>
        </p:nvSpPr>
        <p:spPr>
          <a:xfrm>
            <a:off x="4206327" y="3216185"/>
            <a:ext cx="1876660" cy="487506"/>
          </a:xfrm>
          <a:prstGeom prst="rect">
            <a:avLst/>
          </a:prstGeom>
          <a:solidFill>
            <a:schemeClr val="bg1"/>
          </a:solidFill>
        </p:spPr>
        <p:txBody>
          <a:bodyPr wrap="square">
            <a:spAutoFit/>
          </a:bodyPr>
          <a:lstStyle/>
          <a:p>
            <a:pPr algn="ctr">
              <a:lnSpc>
                <a:spcPct val="107000"/>
              </a:lnSpc>
              <a:spcAft>
                <a:spcPts val="800"/>
              </a:spcAft>
            </a:pPr>
            <a:r>
              <a:rPr lang="en-US" sz="2400" b="1" dirty="0">
                <a:solidFill>
                  <a:srgbClr val="FF0000"/>
                </a:solidFill>
                <a:latin typeface="supermarket" panose="02000000000000000000" pitchFamily="2" charset="0"/>
                <a:ea typeface="Calibri" panose="020F0502020204030204" pitchFamily="34" charset="0"/>
                <a:cs typeface="supermarket" panose="02000000000000000000" pitchFamily="2" charset="0"/>
              </a:rPr>
              <a:t>Push button</a:t>
            </a:r>
          </a:p>
        </p:txBody>
      </p:sp>
      <p:sp>
        <p:nvSpPr>
          <p:cNvPr id="16" name="Slide Number Placeholder 4">
            <a:extLst>
              <a:ext uri="{FF2B5EF4-FFF2-40B4-BE49-F238E27FC236}">
                <a16:creationId xmlns:a16="http://schemas.microsoft.com/office/drawing/2014/main" id="{B68CBF45-1891-D342-A940-91958B234CAC}"/>
              </a:ext>
            </a:extLst>
          </p:cNvPr>
          <p:cNvSpPr txBox="1">
            <a:spLocks/>
          </p:cNvSpPr>
          <p:nvPr/>
        </p:nvSpPr>
        <p:spPr>
          <a:xfrm>
            <a:off x="6930287" y="6492875"/>
            <a:ext cx="2057400" cy="365125"/>
          </a:xfrm>
          <a:prstGeom prst="rect">
            <a:avLst/>
          </a:prstGeom>
        </p:spPr>
        <p:txBody>
          <a:bodyPr vert="horz" lIns="91440" tIns="45720" rIns="91440" bIns="45720" rtlCol="0" anchor="ctr"/>
          <a:lstStyle>
            <a:defPPr>
              <a:defRPr lang="th-TH"/>
            </a:defPPr>
            <a:lvl1pPr marL="0" algn="r" defTabSz="914400" rtl="0" eaLnBrk="1" latinLnBrk="0" hangingPunct="1">
              <a:defRPr sz="2400" b="1" i="0" u="none" kern="1200">
                <a:solidFill>
                  <a:schemeClr val="tx1"/>
                </a:solidFill>
                <a:latin typeface="TH SarabunPSK" panose="020B0500040200020003" pitchFamily="34" charset="-34"/>
                <a:ea typeface="+mn-ea"/>
                <a:cs typeface="TH SarabunPSK" panose="020B0500040200020003" pitchFamily="34" charset="-34"/>
              </a:defRPr>
            </a:lvl1pPr>
            <a:lvl2pPr marL="457200" algn="l" defTabSz="914400" rtl="0" eaLnBrk="1" latinLnBrk="0" hangingPunct="1">
              <a:defRPr sz="2800" kern="1200">
                <a:solidFill>
                  <a:schemeClr val="tx1"/>
                </a:solidFill>
                <a:latin typeface="+mn-lt"/>
                <a:ea typeface="+mn-ea"/>
                <a:cs typeface="+mn-cs"/>
              </a:defRPr>
            </a:lvl2pPr>
            <a:lvl3pPr marL="914400" algn="l" defTabSz="914400" rtl="0" eaLnBrk="1" latinLnBrk="0" hangingPunct="1">
              <a:defRPr sz="2800" kern="1200">
                <a:solidFill>
                  <a:schemeClr val="tx1"/>
                </a:solidFill>
                <a:latin typeface="+mn-lt"/>
                <a:ea typeface="+mn-ea"/>
                <a:cs typeface="+mn-cs"/>
              </a:defRPr>
            </a:lvl3pPr>
            <a:lvl4pPr marL="1371600" algn="l" defTabSz="914400" rtl="0" eaLnBrk="1" latinLnBrk="0" hangingPunct="1">
              <a:defRPr sz="2800" kern="1200">
                <a:solidFill>
                  <a:schemeClr val="tx1"/>
                </a:solidFill>
                <a:latin typeface="+mn-lt"/>
                <a:ea typeface="+mn-ea"/>
                <a:cs typeface="+mn-cs"/>
              </a:defRPr>
            </a:lvl4pPr>
            <a:lvl5pPr marL="1828800" algn="l" defTabSz="914400" rtl="0" eaLnBrk="1" latinLnBrk="0" hangingPunct="1">
              <a:defRPr sz="2800" kern="1200">
                <a:solidFill>
                  <a:schemeClr val="tx1"/>
                </a:solidFill>
                <a:latin typeface="+mn-lt"/>
                <a:ea typeface="+mn-ea"/>
                <a:cs typeface="+mn-cs"/>
              </a:defRPr>
            </a:lvl5pPr>
            <a:lvl6pPr marL="2286000" algn="l" defTabSz="914400" rtl="0" eaLnBrk="1" latinLnBrk="0" hangingPunct="1">
              <a:defRPr sz="2800" kern="1200">
                <a:solidFill>
                  <a:schemeClr val="tx1"/>
                </a:solidFill>
                <a:latin typeface="+mn-lt"/>
                <a:ea typeface="+mn-ea"/>
                <a:cs typeface="+mn-cs"/>
              </a:defRPr>
            </a:lvl6pPr>
            <a:lvl7pPr marL="2743200" algn="l" defTabSz="914400" rtl="0" eaLnBrk="1" latinLnBrk="0" hangingPunct="1">
              <a:defRPr sz="2800" kern="1200">
                <a:solidFill>
                  <a:schemeClr val="tx1"/>
                </a:solidFill>
                <a:latin typeface="+mn-lt"/>
                <a:ea typeface="+mn-ea"/>
                <a:cs typeface="+mn-cs"/>
              </a:defRPr>
            </a:lvl7pPr>
            <a:lvl8pPr marL="3200400" algn="l" defTabSz="914400" rtl="0" eaLnBrk="1" latinLnBrk="0" hangingPunct="1">
              <a:defRPr sz="2800" kern="1200">
                <a:solidFill>
                  <a:schemeClr val="tx1"/>
                </a:solidFill>
                <a:latin typeface="+mn-lt"/>
                <a:ea typeface="+mn-ea"/>
                <a:cs typeface="+mn-cs"/>
              </a:defRPr>
            </a:lvl8pPr>
            <a:lvl9pPr marL="3657600" algn="l" defTabSz="914400" rtl="0" eaLnBrk="1" latinLnBrk="0" hangingPunct="1">
              <a:defRPr sz="2800" kern="1200">
                <a:solidFill>
                  <a:schemeClr val="tx1"/>
                </a:solidFill>
                <a:latin typeface="+mn-lt"/>
                <a:ea typeface="+mn-ea"/>
                <a:cs typeface="+mn-cs"/>
              </a:defRPr>
            </a:lvl9pPr>
          </a:lstStyle>
          <a:p>
            <a:fld id="{11FF6C92-6C2D-484D-A37D-02F1E269A390}" type="slidenum">
              <a:rPr lang="th-TH" smtClean="0">
                <a:latin typeface="supermarket" panose="02000000000000000000" pitchFamily="2" charset="0"/>
                <a:cs typeface="supermarket" panose="02000000000000000000" pitchFamily="2" charset="0"/>
              </a:rPr>
              <a:pPr/>
              <a:t>10</a:t>
            </a:fld>
            <a:endParaRPr lang="th-TH" dirty="0">
              <a:latin typeface="supermarket" panose="02000000000000000000" pitchFamily="2" charset="0"/>
              <a:cs typeface="supermarket" panose="02000000000000000000" pitchFamily="2" charset="0"/>
            </a:endParaRPr>
          </a:p>
        </p:txBody>
      </p:sp>
    </p:spTree>
    <p:extLst>
      <p:ext uri="{BB962C8B-B14F-4D97-AF65-F5344CB8AC3E}">
        <p14:creationId xmlns:p14="http://schemas.microsoft.com/office/powerpoint/2010/main" val="3824289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cTn>
                              </p:par>
                              <p:par>
                                <p:cTn id="13" presetID="10" presetClass="entr" presetSubtype="0" fill="hold" nodeType="with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fade">
                                      <p:cBhvr>
                                        <p:cTn id="15" dur="500"/>
                                        <p:tgtEl>
                                          <p:spTgt spid="24"/>
                                        </p:tgtEl>
                                      </p:cBhvr>
                                    </p:animEffect>
                                  </p:childTnLst>
                                </p:cTn>
                              </p:par>
                              <p:par>
                                <p:cTn id="16" presetID="10" presetClass="entr" presetSubtype="0" fill="hold" nodeType="with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fade">
                                      <p:cBhvr>
                                        <p:cTn id="18" dur="500"/>
                                        <p:tgtEl>
                                          <p:spTgt spid="21"/>
                                        </p:tgtEl>
                                      </p:cBhvr>
                                    </p:animEffect>
                                  </p:childTnLst>
                                </p:cTn>
                              </p:par>
                              <p:par>
                                <p:cTn id="19" presetID="10"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35209" y="393836"/>
            <a:ext cx="5003293" cy="830997"/>
          </a:xfrm>
          <a:prstGeom prst="rect">
            <a:avLst/>
          </a:prstGeom>
          <a:noFill/>
        </p:spPr>
        <p:txBody>
          <a:bodyPr wrap="none" rtlCol="0">
            <a:spAutoFit/>
          </a:bodyPr>
          <a:lstStyle/>
          <a:p>
            <a:r>
              <a:rPr lang="en-US" sz="4800" dirty="0">
                <a:latin typeface="supermarket" panose="02000000000000000000" pitchFamily="2" charset="0"/>
                <a:cs typeface="supermarket" panose="02000000000000000000" pitchFamily="2" charset="0"/>
              </a:rPr>
              <a:t>Innovation prototype</a:t>
            </a:r>
            <a:endParaRPr lang="th-TH" sz="4800" dirty="0">
              <a:latin typeface="supermarket" panose="02000000000000000000" pitchFamily="2" charset="0"/>
              <a:cs typeface="supermarket" panose="02000000000000000000" pitchFamily="2" charset="0"/>
            </a:endParaRPr>
          </a:p>
        </p:txBody>
      </p:sp>
      <p:pic>
        <p:nvPicPr>
          <p:cNvPr id="7" name="Picture 6"/>
          <p:cNvPicPr>
            <a:picLocks noChangeAspect="1"/>
          </p:cNvPicPr>
          <p:nvPr/>
        </p:nvPicPr>
        <p:blipFill rotWithShape="1">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rcRect l="17719" t="9236" r="15933" b="13373"/>
          <a:stretch/>
        </p:blipFill>
        <p:spPr>
          <a:xfrm>
            <a:off x="3411489" y="1526004"/>
            <a:ext cx="2762299" cy="4296062"/>
          </a:xfrm>
          <a:prstGeom prst="rect">
            <a:avLst/>
          </a:prstGeom>
        </p:spPr>
      </p:pic>
      <p:sp>
        <p:nvSpPr>
          <p:cNvPr id="10" name="Rounded Rectangle 9"/>
          <p:cNvSpPr/>
          <p:nvPr/>
        </p:nvSpPr>
        <p:spPr>
          <a:xfrm>
            <a:off x="335209" y="1526004"/>
            <a:ext cx="1516284" cy="428263"/>
          </a:xfrm>
          <a:prstGeom prst="roundRect">
            <a:avLst/>
          </a:prstGeom>
          <a:solidFill>
            <a:schemeClr val="accent4">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supermarket" panose="02000000000000000000" pitchFamily="2" charset="0"/>
                <a:cs typeface="supermarket" panose="02000000000000000000" pitchFamily="2" charset="0"/>
              </a:rPr>
              <a:t>Cow doll</a:t>
            </a:r>
            <a:endParaRPr lang="th-TH" sz="2400" dirty="0">
              <a:solidFill>
                <a:schemeClr val="tx1"/>
              </a:solidFill>
              <a:latin typeface="supermarket" panose="02000000000000000000" pitchFamily="2" charset="0"/>
              <a:cs typeface="supermarket" panose="02000000000000000000" pitchFamily="2" charset="0"/>
            </a:endParaRPr>
          </a:p>
        </p:txBody>
      </p:sp>
      <p:cxnSp>
        <p:nvCxnSpPr>
          <p:cNvPr id="12" name="Straight Connector 11"/>
          <p:cNvCxnSpPr/>
          <p:nvPr/>
        </p:nvCxnSpPr>
        <p:spPr>
          <a:xfrm>
            <a:off x="1967696" y="1740135"/>
            <a:ext cx="1932972" cy="39354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Rounded Rectangle 13"/>
          <p:cNvSpPr/>
          <p:nvPr/>
        </p:nvSpPr>
        <p:spPr>
          <a:xfrm>
            <a:off x="335209" y="3245772"/>
            <a:ext cx="1516284" cy="428263"/>
          </a:xfrm>
          <a:prstGeom prst="roundRect">
            <a:avLst/>
          </a:prstGeom>
          <a:solidFill>
            <a:schemeClr val="accent4">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supermarket" panose="02000000000000000000" pitchFamily="2" charset="0"/>
                <a:cs typeface="supermarket" panose="02000000000000000000" pitchFamily="2" charset="0"/>
              </a:rPr>
              <a:t>Monitor</a:t>
            </a:r>
            <a:endParaRPr lang="th-TH" sz="2400" dirty="0">
              <a:solidFill>
                <a:schemeClr val="tx1"/>
              </a:solidFill>
              <a:latin typeface="supermarket" panose="02000000000000000000" pitchFamily="2" charset="0"/>
              <a:cs typeface="supermarket" panose="02000000000000000000" pitchFamily="2" charset="0"/>
            </a:endParaRPr>
          </a:p>
        </p:txBody>
      </p:sp>
      <p:cxnSp>
        <p:nvCxnSpPr>
          <p:cNvPr id="15" name="Straight Connector 14"/>
          <p:cNvCxnSpPr/>
          <p:nvPr/>
        </p:nvCxnSpPr>
        <p:spPr>
          <a:xfrm>
            <a:off x="2048719" y="3459903"/>
            <a:ext cx="2085371" cy="6076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a:xfrm>
            <a:off x="6362919" y="4656710"/>
            <a:ext cx="2741727" cy="428263"/>
          </a:xfrm>
          <a:prstGeom prst="roundRect">
            <a:avLst/>
          </a:prstGeom>
          <a:solidFill>
            <a:schemeClr val="accent4">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supermarket" panose="02000000000000000000" pitchFamily="2" charset="0"/>
                <a:cs typeface="supermarket" panose="02000000000000000000" pitchFamily="2" charset="0"/>
              </a:rPr>
              <a:t>Ball for squeezing</a:t>
            </a:r>
            <a:endParaRPr lang="th-TH" sz="2400" dirty="0">
              <a:solidFill>
                <a:schemeClr val="tx1"/>
              </a:solidFill>
              <a:latin typeface="supermarket" panose="02000000000000000000" pitchFamily="2" charset="0"/>
              <a:cs typeface="supermarket" panose="02000000000000000000" pitchFamily="2" charset="0"/>
            </a:endParaRPr>
          </a:p>
        </p:txBody>
      </p:sp>
      <p:sp>
        <p:nvSpPr>
          <p:cNvPr id="20" name="Rounded Rectangle 19"/>
          <p:cNvSpPr/>
          <p:nvPr/>
        </p:nvSpPr>
        <p:spPr>
          <a:xfrm>
            <a:off x="6830958" y="1548064"/>
            <a:ext cx="1805651" cy="428263"/>
          </a:xfrm>
          <a:prstGeom prst="roundRect">
            <a:avLst/>
          </a:prstGeom>
          <a:solidFill>
            <a:schemeClr val="accent4">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supermarket" panose="02000000000000000000" pitchFamily="2" charset="0"/>
                <a:cs typeface="supermarket" panose="02000000000000000000" pitchFamily="2" charset="0"/>
              </a:rPr>
              <a:t>Raspberry Pi</a:t>
            </a:r>
            <a:endParaRPr lang="th-TH" sz="2400" dirty="0">
              <a:solidFill>
                <a:schemeClr val="tx1"/>
              </a:solidFill>
              <a:latin typeface="supermarket" panose="02000000000000000000" pitchFamily="2" charset="0"/>
              <a:cs typeface="supermarket" panose="02000000000000000000" pitchFamily="2" charset="0"/>
            </a:endParaRPr>
          </a:p>
        </p:txBody>
      </p:sp>
      <p:cxnSp>
        <p:nvCxnSpPr>
          <p:cNvPr id="21" name="Straight Connector 20"/>
          <p:cNvCxnSpPr>
            <a:cxnSpLocks/>
            <a:stCxn id="17" idx="1"/>
          </p:cNvCxnSpPr>
          <p:nvPr/>
        </p:nvCxnSpPr>
        <p:spPr>
          <a:xfrm flipH="1">
            <a:off x="5241073" y="4870842"/>
            <a:ext cx="1121846" cy="21413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93909" y="2055383"/>
            <a:ext cx="1669047" cy="400110"/>
          </a:xfrm>
          <a:prstGeom prst="rect">
            <a:avLst/>
          </a:prstGeom>
          <a:noFill/>
        </p:spPr>
        <p:txBody>
          <a:bodyPr wrap="none" rtlCol="0">
            <a:spAutoFit/>
          </a:bodyPr>
          <a:lstStyle/>
          <a:p>
            <a:r>
              <a:rPr lang="en-US" sz="2000" dirty="0">
                <a:latin typeface="supermarket" panose="02000000000000000000" pitchFamily="2" charset="0"/>
                <a:cs typeface="supermarket" panose="02000000000000000000" pitchFamily="2" charset="0"/>
              </a:rPr>
              <a:t>Appeal children</a:t>
            </a:r>
            <a:endParaRPr lang="th-TH" sz="2000" dirty="0">
              <a:latin typeface="supermarket" panose="02000000000000000000" pitchFamily="2" charset="0"/>
              <a:cs typeface="supermarket" panose="02000000000000000000" pitchFamily="2" charset="0"/>
            </a:endParaRPr>
          </a:p>
        </p:txBody>
      </p:sp>
      <p:sp>
        <p:nvSpPr>
          <p:cNvPr id="26" name="TextBox 25"/>
          <p:cNvSpPr txBox="1"/>
          <p:nvPr/>
        </p:nvSpPr>
        <p:spPr>
          <a:xfrm>
            <a:off x="192455" y="3793296"/>
            <a:ext cx="1739579" cy="400110"/>
          </a:xfrm>
          <a:prstGeom prst="rect">
            <a:avLst/>
          </a:prstGeom>
          <a:noFill/>
        </p:spPr>
        <p:txBody>
          <a:bodyPr wrap="none" rtlCol="0">
            <a:spAutoFit/>
          </a:bodyPr>
          <a:lstStyle/>
          <a:p>
            <a:r>
              <a:rPr lang="en-US" sz="2000" dirty="0">
                <a:latin typeface="supermarket" panose="02000000000000000000" pitchFamily="2" charset="0"/>
                <a:cs typeface="supermarket" panose="02000000000000000000" pitchFamily="2" charset="0"/>
              </a:rPr>
              <a:t>To display game</a:t>
            </a:r>
            <a:endParaRPr lang="th-TH" sz="2000" dirty="0">
              <a:latin typeface="supermarket" panose="02000000000000000000" pitchFamily="2" charset="0"/>
              <a:cs typeface="supermarket" panose="02000000000000000000" pitchFamily="2" charset="0"/>
            </a:endParaRPr>
          </a:p>
        </p:txBody>
      </p:sp>
      <p:sp>
        <p:nvSpPr>
          <p:cNvPr id="27" name="TextBox 26"/>
          <p:cNvSpPr txBox="1"/>
          <p:nvPr/>
        </p:nvSpPr>
        <p:spPr>
          <a:xfrm>
            <a:off x="6605304" y="5245730"/>
            <a:ext cx="2343911" cy="400110"/>
          </a:xfrm>
          <a:prstGeom prst="rect">
            <a:avLst/>
          </a:prstGeom>
          <a:noFill/>
        </p:spPr>
        <p:txBody>
          <a:bodyPr wrap="none" rtlCol="0">
            <a:spAutoFit/>
          </a:bodyPr>
          <a:lstStyle/>
          <a:p>
            <a:pPr algn="ctr"/>
            <a:r>
              <a:rPr lang="en-US" sz="2000" dirty="0">
                <a:latin typeface="supermarket" panose="02000000000000000000" pitchFamily="2" charset="0"/>
                <a:cs typeface="supermarket" panose="02000000000000000000" pitchFamily="2" charset="0"/>
              </a:rPr>
              <a:t>Squeeze to play game</a:t>
            </a:r>
            <a:endParaRPr lang="th-TH" sz="2000" dirty="0">
              <a:latin typeface="supermarket" panose="02000000000000000000" pitchFamily="2" charset="0"/>
              <a:cs typeface="supermarket" panose="02000000000000000000" pitchFamily="2" charset="0"/>
            </a:endParaRPr>
          </a:p>
        </p:txBody>
      </p:sp>
      <p:sp>
        <p:nvSpPr>
          <p:cNvPr id="2" name="TextBox 1">
            <a:extLst>
              <a:ext uri="{FF2B5EF4-FFF2-40B4-BE49-F238E27FC236}">
                <a16:creationId xmlns:a16="http://schemas.microsoft.com/office/drawing/2014/main" id="{BC842CC2-82B6-1241-BC3D-702EB632E08D}"/>
              </a:ext>
            </a:extLst>
          </p:cNvPr>
          <p:cNvSpPr txBox="1"/>
          <p:nvPr/>
        </p:nvSpPr>
        <p:spPr>
          <a:xfrm>
            <a:off x="6764050" y="2049576"/>
            <a:ext cx="2458009" cy="400110"/>
          </a:xfrm>
          <a:prstGeom prst="rect">
            <a:avLst/>
          </a:prstGeom>
          <a:noFill/>
        </p:spPr>
        <p:txBody>
          <a:bodyPr wrap="square" rtlCol="0">
            <a:spAutoFit/>
          </a:bodyPr>
          <a:lstStyle/>
          <a:p>
            <a:r>
              <a:rPr lang="en-US" sz="2000" dirty="0">
                <a:latin typeface="supermarket" panose="02000000000000000000" pitchFamily="2" charset="0"/>
                <a:cs typeface="supermarket" panose="02000000000000000000" pitchFamily="2" charset="0"/>
              </a:rPr>
              <a:t>Single-board computers</a:t>
            </a:r>
          </a:p>
        </p:txBody>
      </p:sp>
      <p:sp>
        <p:nvSpPr>
          <p:cNvPr id="19" name="Slide Number Placeholder 4">
            <a:extLst>
              <a:ext uri="{FF2B5EF4-FFF2-40B4-BE49-F238E27FC236}">
                <a16:creationId xmlns:a16="http://schemas.microsoft.com/office/drawing/2014/main" id="{9C5CEDD2-802A-554A-98E4-C210919A80BF}"/>
              </a:ext>
            </a:extLst>
          </p:cNvPr>
          <p:cNvSpPr txBox="1">
            <a:spLocks/>
          </p:cNvSpPr>
          <p:nvPr/>
        </p:nvSpPr>
        <p:spPr>
          <a:xfrm>
            <a:off x="6930287" y="6492875"/>
            <a:ext cx="2057400" cy="365125"/>
          </a:xfrm>
          <a:prstGeom prst="rect">
            <a:avLst/>
          </a:prstGeom>
        </p:spPr>
        <p:txBody>
          <a:bodyPr vert="horz" lIns="91440" tIns="45720" rIns="91440" bIns="45720" rtlCol="0" anchor="ctr"/>
          <a:lstStyle>
            <a:defPPr>
              <a:defRPr lang="th-TH"/>
            </a:defPPr>
            <a:lvl1pPr marL="0" algn="r" defTabSz="914400" rtl="0" eaLnBrk="1" latinLnBrk="0" hangingPunct="1">
              <a:defRPr sz="2400" b="1" i="0" u="none" kern="1200">
                <a:solidFill>
                  <a:schemeClr val="tx1"/>
                </a:solidFill>
                <a:latin typeface="TH SarabunPSK" panose="020B0500040200020003" pitchFamily="34" charset="-34"/>
                <a:ea typeface="+mn-ea"/>
                <a:cs typeface="TH SarabunPSK" panose="020B0500040200020003" pitchFamily="34" charset="-34"/>
              </a:defRPr>
            </a:lvl1pPr>
            <a:lvl2pPr marL="457200" algn="l" defTabSz="914400" rtl="0" eaLnBrk="1" latinLnBrk="0" hangingPunct="1">
              <a:defRPr sz="2800" kern="1200">
                <a:solidFill>
                  <a:schemeClr val="tx1"/>
                </a:solidFill>
                <a:latin typeface="+mn-lt"/>
                <a:ea typeface="+mn-ea"/>
                <a:cs typeface="+mn-cs"/>
              </a:defRPr>
            </a:lvl2pPr>
            <a:lvl3pPr marL="914400" algn="l" defTabSz="914400" rtl="0" eaLnBrk="1" latinLnBrk="0" hangingPunct="1">
              <a:defRPr sz="2800" kern="1200">
                <a:solidFill>
                  <a:schemeClr val="tx1"/>
                </a:solidFill>
                <a:latin typeface="+mn-lt"/>
                <a:ea typeface="+mn-ea"/>
                <a:cs typeface="+mn-cs"/>
              </a:defRPr>
            </a:lvl3pPr>
            <a:lvl4pPr marL="1371600" algn="l" defTabSz="914400" rtl="0" eaLnBrk="1" latinLnBrk="0" hangingPunct="1">
              <a:defRPr sz="2800" kern="1200">
                <a:solidFill>
                  <a:schemeClr val="tx1"/>
                </a:solidFill>
                <a:latin typeface="+mn-lt"/>
                <a:ea typeface="+mn-ea"/>
                <a:cs typeface="+mn-cs"/>
              </a:defRPr>
            </a:lvl4pPr>
            <a:lvl5pPr marL="1828800" algn="l" defTabSz="914400" rtl="0" eaLnBrk="1" latinLnBrk="0" hangingPunct="1">
              <a:defRPr sz="2800" kern="1200">
                <a:solidFill>
                  <a:schemeClr val="tx1"/>
                </a:solidFill>
                <a:latin typeface="+mn-lt"/>
                <a:ea typeface="+mn-ea"/>
                <a:cs typeface="+mn-cs"/>
              </a:defRPr>
            </a:lvl5pPr>
            <a:lvl6pPr marL="2286000" algn="l" defTabSz="914400" rtl="0" eaLnBrk="1" latinLnBrk="0" hangingPunct="1">
              <a:defRPr sz="2800" kern="1200">
                <a:solidFill>
                  <a:schemeClr val="tx1"/>
                </a:solidFill>
                <a:latin typeface="+mn-lt"/>
                <a:ea typeface="+mn-ea"/>
                <a:cs typeface="+mn-cs"/>
              </a:defRPr>
            </a:lvl6pPr>
            <a:lvl7pPr marL="2743200" algn="l" defTabSz="914400" rtl="0" eaLnBrk="1" latinLnBrk="0" hangingPunct="1">
              <a:defRPr sz="2800" kern="1200">
                <a:solidFill>
                  <a:schemeClr val="tx1"/>
                </a:solidFill>
                <a:latin typeface="+mn-lt"/>
                <a:ea typeface="+mn-ea"/>
                <a:cs typeface="+mn-cs"/>
              </a:defRPr>
            </a:lvl7pPr>
            <a:lvl8pPr marL="3200400" algn="l" defTabSz="914400" rtl="0" eaLnBrk="1" latinLnBrk="0" hangingPunct="1">
              <a:defRPr sz="2800" kern="1200">
                <a:solidFill>
                  <a:schemeClr val="tx1"/>
                </a:solidFill>
                <a:latin typeface="+mn-lt"/>
                <a:ea typeface="+mn-ea"/>
                <a:cs typeface="+mn-cs"/>
              </a:defRPr>
            </a:lvl8pPr>
            <a:lvl9pPr marL="3657600" algn="l" defTabSz="914400" rtl="0" eaLnBrk="1" latinLnBrk="0" hangingPunct="1">
              <a:defRPr sz="2800" kern="1200">
                <a:solidFill>
                  <a:schemeClr val="tx1"/>
                </a:solidFill>
                <a:latin typeface="+mn-lt"/>
                <a:ea typeface="+mn-ea"/>
                <a:cs typeface="+mn-cs"/>
              </a:defRPr>
            </a:lvl9pPr>
          </a:lstStyle>
          <a:p>
            <a:fld id="{11FF6C92-6C2D-484D-A37D-02F1E269A390}" type="slidenum">
              <a:rPr lang="th-TH" smtClean="0">
                <a:latin typeface="supermarket" panose="02000000000000000000" pitchFamily="2" charset="0"/>
                <a:cs typeface="supermarket" panose="02000000000000000000" pitchFamily="2" charset="0"/>
              </a:rPr>
              <a:pPr/>
              <a:t>11</a:t>
            </a:fld>
            <a:endParaRPr lang="th-TH" dirty="0">
              <a:latin typeface="supermarket" panose="02000000000000000000" pitchFamily="2" charset="0"/>
              <a:cs typeface="supermarket" panose="02000000000000000000" pitchFamily="2" charset="0"/>
            </a:endParaRPr>
          </a:p>
        </p:txBody>
      </p:sp>
      <p:cxnSp>
        <p:nvCxnSpPr>
          <p:cNvPr id="22" name="Straight Connector 21">
            <a:extLst>
              <a:ext uri="{FF2B5EF4-FFF2-40B4-BE49-F238E27FC236}">
                <a16:creationId xmlns:a16="http://schemas.microsoft.com/office/drawing/2014/main" id="{C4FC03C2-4487-634C-AAC1-8BA57884ABBE}"/>
              </a:ext>
            </a:extLst>
          </p:cNvPr>
          <p:cNvCxnSpPr>
            <a:cxnSpLocks/>
            <a:endCxn id="20" idx="1"/>
          </p:cNvCxnSpPr>
          <p:nvPr/>
        </p:nvCxnSpPr>
        <p:spPr>
          <a:xfrm flipV="1">
            <a:off x="5994728" y="1762196"/>
            <a:ext cx="836230" cy="268068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2537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4DDD14EB-133B-B34A-A631-491BC9C8EE23}"/>
              </a:ext>
            </a:extLst>
          </p:cNvPr>
          <p:cNvGrpSpPr/>
          <p:nvPr/>
        </p:nvGrpSpPr>
        <p:grpSpPr>
          <a:xfrm>
            <a:off x="2366107" y="1999622"/>
            <a:ext cx="4411785" cy="3754874"/>
            <a:chOff x="2366107" y="1868993"/>
            <a:chExt cx="4411785" cy="3754874"/>
          </a:xfrm>
        </p:grpSpPr>
        <p:grpSp>
          <p:nvGrpSpPr>
            <p:cNvPr id="6" name="Group 5">
              <a:extLst>
                <a:ext uri="{FF2B5EF4-FFF2-40B4-BE49-F238E27FC236}">
                  <a16:creationId xmlns:a16="http://schemas.microsoft.com/office/drawing/2014/main" id="{5EAE18CF-3251-2B47-976C-DB26F82A8382}"/>
                </a:ext>
              </a:extLst>
            </p:cNvPr>
            <p:cNvGrpSpPr/>
            <p:nvPr/>
          </p:nvGrpSpPr>
          <p:grpSpPr>
            <a:xfrm>
              <a:off x="2366107" y="1868993"/>
              <a:ext cx="4411785" cy="3754874"/>
              <a:chOff x="2366105" y="2130250"/>
              <a:chExt cx="4411785" cy="3754874"/>
            </a:xfrm>
          </p:grpSpPr>
          <p:sp>
            <p:nvSpPr>
              <p:cNvPr id="4" name="TextBox 3">
                <a:extLst>
                  <a:ext uri="{FF2B5EF4-FFF2-40B4-BE49-F238E27FC236}">
                    <a16:creationId xmlns:a16="http://schemas.microsoft.com/office/drawing/2014/main" id="{2B0C1966-0352-7F41-BAD7-C335A437E464}"/>
                  </a:ext>
                </a:extLst>
              </p:cNvPr>
              <p:cNvSpPr txBox="1"/>
              <p:nvPr/>
            </p:nvSpPr>
            <p:spPr>
              <a:xfrm>
                <a:off x="2459080" y="2130250"/>
                <a:ext cx="4225837" cy="1200329"/>
              </a:xfrm>
              <a:prstGeom prst="rect">
                <a:avLst/>
              </a:prstGeom>
              <a:noFill/>
            </p:spPr>
            <p:txBody>
              <a:bodyPr wrap="none" rtlCol="0">
                <a:spAutoFit/>
              </a:bodyPr>
              <a:lstStyle/>
              <a:p>
                <a:pPr algn="ctr"/>
                <a:r>
                  <a:rPr lang="en-US" sz="7200" dirty="0">
                    <a:latin typeface="supermarket" panose="02000000000000000000" pitchFamily="2" charset="0"/>
                    <a:cs typeface="supermarket" panose="02000000000000000000" pitchFamily="2" charset="0"/>
                  </a:rPr>
                  <a:t>THANK YOU</a:t>
                </a:r>
              </a:p>
            </p:txBody>
          </p:sp>
          <p:sp>
            <p:nvSpPr>
              <p:cNvPr id="5" name="TextBox 4">
                <a:extLst>
                  <a:ext uri="{FF2B5EF4-FFF2-40B4-BE49-F238E27FC236}">
                    <a16:creationId xmlns:a16="http://schemas.microsoft.com/office/drawing/2014/main" id="{FDDE2318-A11A-2048-9EBC-19128098E8E6}"/>
                  </a:ext>
                </a:extLst>
              </p:cNvPr>
              <p:cNvSpPr txBox="1"/>
              <p:nvPr/>
            </p:nvSpPr>
            <p:spPr>
              <a:xfrm>
                <a:off x="2366105" y="2730414"/>
                <a:ext cx="4411785" cy="3154710"/>
              </a:xfrm>
              <a:prstGeom prst="rect">
                <a:avLst/>
              </a:prstGeom>
              <a:noFill/>
            </p:spPr>
            <p:txBody>
              <a:bodyPr wrap="none" rtlCol="0">
                <a:spAutoFit/>
              </a:bodyPr>
              <a:lstStyle/>
              <a:p>
                <a:pPr algn="ctr"/>
                <a:r>
                  <a:rPr lang="en-US" sz="19900" dirty="0">
                    <a:latin typeface="supermarket" panose="02000000000000000000" pitchFamily="2" charset="0"/>
                    <a:cs typeface="supermarket" panose="02000000000000000000" pitchFamily="2" charset="0"/>
                  </a:rPr>
                  <a:t>Q&amp;A</a:t>
                </a:r>
              </a:p>
            </p:txBody>
          </p:sp>
        </p:grpSp>
        <p:cxnSp>
          <p:nvCxnSpPr>
            <p:cNvPr id="8" name="Straight Connector 7">
              <a:extLst>
                <a:ext uri="{FF2B5EF4-FFF2-40B4-BE49-F238E27FC236}">
                  <a16:creationId xmlns:a16="http://schemas.microsoft.com/office/drawing/2014/main" id="{E72B28F6-11DB-244A-8BB4-7E3BDDEB7981}"/>
                </a:ext>
              </a:extLst>
            </p:cNvPr>
            <p:cNvCxnSpPr/>
            <p:nvPr/>
          </p:nvCxnSpPr>
          <p:spPr>
            <a:xfrm>
              <a:off x="2662813" y="2903973"/>
              <a:ext cx="3848519" cy="0"/>
            </a:xfrm>
            <a:prstGeom prst="line">
              <a:avLst/>
            </a:prstGeom>
            <a:ln w="57150">
              <a:solidFill>
                <a:srgbClr val="1E0B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2682181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11FF6C92-6C2D-484D-A37D-02F1E269A390}" type="slidenum">
              <a:rPr lang="th-TH" smtClean="0"/>
              <a:pPr/>
              <a:t>13</a:t>
            </a:fld>
            <a:endParaRPr lang="th-TH" dirty="0"/>
          </a:p>
        </p:txBody>
      </p:sp>
      <p:sp>
        <p:nvSpPr>
          <p:cNvPr id="9" name="Rectangle 8"/>
          <p:cNvSpPr/>
          <p:nvPr/>
        </p:nvSpPr>
        <p:spPr>
          <a:xfrm>
            <a:off x="8535824" y="0"/>
            <a:ext cx="223615" cy="17713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latin typeface="supermarket" panose="02000000000000000000" pitchFamily="2" charset="0"/>
              <a:cs typeface="supermarket" panose="02000000000000000000" pitchFamily="2" charset="0"/>
            </a:endParaRPr>
          </a:p>
        </p:txBody>
      </p:sp>
      <p:sp>
        <p:nvSpPr>
          <p:cNvPr id="6" name="Rectangle 5"/>
          <p:cNvSpPr/>
          <p:nvPr/>
        </p:nvSpPr>
        <p:spPr>
          <a:xfrm>
            <a:off x="6460619" y="312720"/>
            <a:ext cx="2683380" cy="381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dirty="0">
              <a:latin typeface="supermarket" panose="02000000000000000000" pitchFamily="2" charset="0"/>
              <a:cs typeface="supermarket" panose="02000000000000000000" pitchFamily="2" charset="0"/>
            </a:endParaRPr>
          </a:p>
        </p:txBody>
      </p:sp>
      <p:sp>
        <p:nvSpPr>
          <p:cNvPr id="11" name="TextBox 10"/>
          <p:cNvSpPr txBox="1"/>
          <p:nvPr/>
        </p:nvSpPr>
        <p:spPr>
          <a:xfrm>
            <a:off x="1282731" y="2522677"/>
            <a:ext cx="6638356" cy="830997"/>
          </a:xfrm>
          <a:prstGeom prst="rect">
            <a:avLst/>
          </a:prstGeom>
          <a:noFill/>
        </p:spPr>
        <p:txBody>
          <a:bodyPr wrap="none" rtlCol="0">
            <a:spAutoFit/>
          </a:bodyPr>
          <a:lstStyle/>
          <a:p>
            <a:pPr algn="ctr"/>
            <a:r>
              <a:rPr lang="en-US" sz="4800" b="1" dirty="0">
                <a:latin typeface="supermarket" panose="02000000000000000000" pitchFamily="2" charset="0"/>
                <a:cs typeface="supermarket" panose="02000000000000000000" pitchFamily="2" charset="0"/>
              </a:rPr>
              <a:t>Artificial Cow Intelligent Milk</a:t>
            </a:r>
            <a:endParaRPr lang="th-TH" sz="4800" b="1" dirty="0">
              <a:latin typeface="supermarket" panose="02000000000000000000" pitchFamily="2" charset="0"/>
              <a:cs typeface="supermarket" panose="02000000000000000000" pitchFamily="2" charset="0"/>
            </a:endParaRPr>
          </a:p>
        </p:txBody>
      </p:sp>
      <mc:AlternateContent xmlns:mc="http://schemas.openxmlformats.org/markup-compatibility/2006" xmlns:a14="http://schemas.microsoft.com/office/drawing/2010/main">
        <mc:Choice Requires="a14">
          <p:sp>
            <p:nvSpPr>
              <p:cNvPr id="3" name="Rectangle 2"/>
              <p:cNvSpPr/>
              <p:nvPr/>
            </p:nvSpPr>
            <p:spPr>
              <a:xfrm>
                <a:off x="5088374" y="4517261"/>
                <a:ext cx="3739998" cy="707886"/>
              </a:xfrm>
              <a:prstGeom prst="rect">
                <a:avLst/>
              </a:prstGeom>
              <a:ln w="19050">
                <a:solidFill>
                  <a:schemeClr val="tx1"/>
                </a:solidFill>
              </a:ln>
            </p:spPr>
            <p:txBody>
              <a:bodyPr wrap="square">
                <a:spAutoFit/>
              </a:bodyPr>
              <a:lstStyle/>
              <a:p>
                <a:pPr algn="ctr"/>
                <a:r>
                  <a:rPr lang="en-US" sz="2000" dirty="0">
                    <a:latin typeface="supermarket" panose="02000000000000000000" pitchFamily="2" charset="0"/>
                    <a:cs typeface="supermarket" panose="02000000000000000000" pitchFamily="2" charset="0"/>
                  </a:rPr>
                  <a:t>Mr. Pasit </a:t>
                </a:r>
                <a:r>
                  <a:rPr lang="en-US" sz="2000" dirty="0" err="1">
                    <a:latin typeface="supermarket" panose="02000000000000000000" pitchFamily="2" charset="0"/>
                    <a:cs typeface="supermarket" panose="02000000000000000000" pitchFamily="2" charset="0"/>
                  </a:rPr>
                  <a:t>Sriwatanasak</a:t>
                </a:r>
                <a:r>
                  <a:rPr lang="en-US" sz="2000" dirty="0">
                    <a:latin typeface="supermarket" panose="02000000000000000000" pitchFamily="2" charset="0"/>
                    <a:cs typeface="supermarket" panose="02000000000000000000" pitchFamily="2" charset="0"/>
                  </a:rPr>
                  <a:t>  </a:t>
                </a:r>
              </a:p>
              <a:p>
                <a:pPr algn="ctr"/>
                <a14:m>
                  <m:oMathPara xmlns:m="http://schemas.openxmlformats.org/officeDocument/2006/math">
                    <m:oMathParaPr>
                      <m:jc m:val="centerGroup"/>
                    </m:oMathParaPr>
                    <m:oMath xmlns:m="http://schemas.openxmlformats.org/officeDocument/2006/math">
                      <m:r>
                        <m:rPr>
                          <m:nor/>
                        </m:rPr>
                        <a:rPr lang="en-US" sz="2000" dirty="0">
                          <a:latin typeface="supermarket" panose="02000000000000000000" pitchFamily="2" charset="0"/>
                          <a:cs typeface="supermarket" panose="02000000000000000000" pitchFamily="2" charset="0"/>
                        </a:rPr>
                        <m:t>Mr</m:t>
                      </m:r>
                      <m:r>
                        <m:rPr>
                          <m:nor/>
                        </m:rPr>
                        <a:rPr lang="en-US" sz="2000" dirty="0">
                          <a:latin typeface="supermarket" panose="02000000000000000000" pitchFamily="2" charset="0"/>
                          <a:cs typeface="supermarket" panose="02000000000000000000" pitchFamily="2" charset="0"/>
                        </a:rPr>
                        <m:t>. </m:t>
                      </m:r>
                      <m:r>
                        <m:rPr>
                          <m:nor/>
                        </m:rPr>
                        <a:rPr lang="en-US" sz="2000" dirty="0">
                          <a:latin typeface="supermarket" panose="02000000000000000000" pitchFamily="2" charset="0"/>
                          <a:cs typeface="supermarket" panose="02000000000000000000" pitchFamily="2" charset="0"/>
                        </a:rPr>
                        <m:t>Waranthorn</m:t>
                      </m:r>
                      <m:r>
                        <m:rPr>
                          <m:nor/>
                        </m:rPr>
                        <a:rPr lang="en-US" sz="2000" dirty="0">
                          <a:latin typeface="supermarket" panose="02000000000000000000" pitchFamily="2" charset="0"/>
                          <a:cs typeface="supermarket" panose="02000000000000000000" pitchFamily="2" charset="0"/>
                        </a:rPr>
                        <m:t> </m:t>
                      </m:r>
                      <m:r>
                        <m:rPr>
                          <m:nor/>
                        </m:rPr>
                        <a:rPr lang="en-US" sz="2000" dirty="0">
                          <a:latin typeface="supermarket" panose="02000000000000000000" pitchFamily="2" charset="0"/>
                          <a:cs typeface="supermarket" panose="02000000000000000000" pitchFamily="2" charset="0"/>
                        </a:rPr>
                        <m:t>Chansawang</m:t>
                      </m:r>
                    </m:oMath>
                  </m:oMathPara>
                </a14:m>
                <a:endParaRPr lang="en-US" sz="2000" dirty="0">
                  <a:latin typeface="supermarket" panose="02000000000000000000" pitchFamily="2" charset="0"/>
                  <a:cs typeface="supermarket" panose="02000000000000000000" pitchFamily="2" charset="0"/>
                </a:endParaRPr>
              </a:p>
            </p:txBody>
          </p:sp>
        </mc:Choice>
        <mc:Fallback xmlns="">
          <p:sp>
            <p:nvSpPr>
              <p:cNvPr id="3" name="Rectangle 2"/>
              <p:cNvSpPr>
                <a:spLocks noRot="1" noChangeAspect="1" noMove="1" noResize="1" noEditPoints="1" noAdjustHandles="1" noChangeArrowheads="1" noChangeShapeType="1" noTextEdit="1"/>
              </p:cNvSpPr>
              <p:nvPr/>
            </p:nvSpPr>
            <p:spPr>
              <a:xfrm>
                <a:off x="5088374" y="4517261"/>
                <a:ext cx="3739998" cy="707886"/>
              </a:xfrm>
              <a:prstGeom prst="rect">
                <a:avLst/>
              </a:prstGeom>
              <a:blipFill>
                <a:blip r:embed="rId3"/>
                <a:stretch>
                  <a:fillRect t="-1724" b="-15517"/>
                </a:stretch>
              </a:blipFill>
              <a:ln w="19050">
                <a:solidFill>
                  <a:schemeClr val="tx1"/>
                </a:solidFill>
              </a:ln>
            </p:spPr>
            <p:txBody>
              <a:bodyPr/>
              <a:lstStyle/>
              <a:p>
                <a:r>
                  <a:rPr lang="en-US">
                    <a:noFill/>
                  </a:rPr>
                  <a:t> </a:t>
                </a:r>
              </a:p>
            </p:txBody>
          </p:sp>
        </mc:Fallback>
      </mc:AlternateContent>
      <p:sp>
        <p:nvSpPr>
          <p:cNvPr id="4" name="Rectangle 3"/>
          <p:cNvSpPr/>
          <p:nvPr/>
        </p:nvSpPr>
        <p:spPr>
          <a:xfrm>
            <a:off x="5272977" y="6400777"/>
            <a:ext cx="3496470" cy="400110"/>
          </a:xfrm>
          <a:prstGeom prst="rect">
            <a:avLst/>
          </a:prstGeom>
          <a:ln w="19050">
            <a:solidFill>
              <a:schemeClr val="tx1"/>
            </a:solidFill>
          </a:ln>
        </p:spPr>
        <p:txBody>
          <a:bodyPr wrap="none">
            <a:spAutoFit/>
          </a:bodyPr>
          <a:lstStyle/>
          <a:p>
            <a:pPr algn="ctr"/>
            <a:r>
              <a:rPr lang="en-US" sz="2000" dirty="0">
                <a:latin typeface="supermarket" panose="02000000000000000000" pitchFamily="2" charset="0"/>
                <a:cs typeface="supermarket" panose="02000000000000000000" pitchFamily="2" charset="0"/>
              </a:rPr>
              <a:t>Advisor: Mr. </a:t>
            </a:r>
            <a:r>
              <a:rPr lang="en-US" sz="2000" dirty="0" err="1">
                <a:latin typeface="supermarket" panose="02000000000000000000" pitchFamily="2" charset="0"/>
                <a:cs typeface="supermarket" panose="02000000000000000000" pitchFamily="2" charset="0"/>
              </a:rPr>
              <a:t>Khunthong</a:t>
            </a:r>
            <a:r>
              <a:rPr lang="en-US" sz="2000" dirty="0">
                <a:latin typeface="supermarket" panose="02000000000000000000" pitchFamily="2" charset="0"/>
                <a:cs typeface="supermarket" panose="02000000000000000000" pitchFamily="2" charset="0"/>
              </a:rPr>
              <a:t> </a:t>
            </a:r>
            <a:r>
              <a:rPr lang="en-US" sz="2000" dirty="0" err="1">
                <a:latin typeface="supermarket" panose="02000000000000000000" pitchFamily="2" charset="0"/>
                <a:cs typeface="supermarket" panose="02000000000000000000" pitchFamily="2" charset="0"/>
              </a:rPr>
              <a:t>Klaythong</a:t>
            </a:r>
            <a:endParaRPr lang="en-US" sz="2000" dirty="0">
              <a:latin typeface="supermarket" panose="02000000000000000000" pitchFamily="2" charset="0"/>
              <a:cs typeface="supermarket" panose="02000000000000000000" pitchFamily="2" charset="0"/>
            </a:endParaRPr>
          </a:p>
        </p:txBody>
      </p:sp>
      <p:pic>
        <p:nvPicPr>
          <p:cNvPr id="12" name="Picture 11"/>
          <p:cNvPicPr>
            <a:picLocks noChangeAspect="1"/>
          </p:cNvPicPr>
          <p:nvPr/>
        </p:nvPicPr>
        <p:blipFill>
          <a:blip r:embed="rId4"/>
          <a:stretch>
            <a:fillRect/>
          </a:stretch>
        </p:blipFill>
        <p:spPr>
          <a:xfrm>
            <a:off x="7943850" y="288512"/>
            <a:ext cx="972884" cy="648590"/>
          </a:xfrm>
          <a:prstGeom prst="rect">
            <a:avLst/>
          </a:prstGeom>
        </p:spPr>
      </p:pic>
      <p:sp>
        <p:nvSpPr>
          <p:cNvPr id="13" name="TextBox 12"/>
          <p:cNvSpPr txBox="1"/>
          <p:nvPr/>
        </p:nvSpPr>
        <p:spPr>
          <a:xfrm>
            <a:off x="315628" y="3930455"/>
            <a:ext cx="4570697" cy="2862322"/>
          </a:xfrm>
          <a:prstGeom prst="rect">
            <a:avLst/>
          </a:prstGeom>
          <a:noFill/>
        </p:spPr>
        <p:txBody>
          <a:bodyPr wrap="square" rtlCol="0">
            <a:spAutoFit/>
          </a:bodyPr>
          <a:lstStyle/>
          <a:p>
            <a:pPr algn="thaiDist"/>
            <a:r>
              <a:rPr lang="en-US" sz="2000" dirty="0" err="1">
                <a:latin typeface="supermarket" panose="02000000000000000000" pitchFamily="2" charset="0"/>
                <a:cs typeface="supermarket" panose="02000000000000000000" pitchFamily="2" charset="0"/>
              </a:rPr>
              <a:t>Nowaday</a:t>
            </a:r>
            <a:r>
              <a:rPr lang="en-US" sz="2000" dirty="0">
                <a:latin typeface="supermarket" panose="02000000000000000000" pitchFamily="2" charset="0"/>
                <a:cs typeface="supermarket" panose="02000000000000000000" pitchFamily="2" charset="0"/>
              </a:rPr>
              <a:t>, There are problems in our education system. For example, the slow developmental children groups are becoming more in society so, we would like to solve the problem by </a:t>
            </a:r>
            <a:r>
              <a:rPr lang="en-US" sz="2000" b="1" dirty="0">
                <a:latin typeface="supermarket" panose="02000000000000000000" pitchFamily="2" charset="0"/>
                <a:cs typeface="supermarket" panose="02000000000000000000" pitchFamily="2" charset="0"/>
              </a:rPr>
              <a:t>AI technology </a:t>
            </a:r>
            <a:r>
              <a:rPr lang="en-US" sz="2000" dirty="0">
                <a:latin typeface="supermarket" panose="02000000000000000000" pitchFamily="2" charset="0"/>
                <a:cs typeface="supermarket" panose="02000000000000000000" pitchFamily="2" charset="0"/>
              </a:rPr>
              <a:t>or based on computer knowledge. We use </a:t>
            </a:r>
            <a:r>
              <a:rPr lang="en-US" sz="2000" b="1" dirty="0">
                <a:latin typeface="supermarket" panose="02000000000000000000" pitchFamily="2" charset="0"/>
                <a:cs typeface="supermarket" panose="02000000000000000000" pitchFamily="2" charset="0"/>
              </a:rPr>
              <a:t>the SWOT</a:t>
            </a:r>
            <a:r>
              <a:rPr lang="en-US" sz="2000" b="1" i="1" dirty="0">
                <a:latin typeface="supermarket" panose="02000000000000000000" pitchFamily="2" charset="0"/>
                <a:cs typeface="supermarket" panose="02000000000000000000" pitchFamily="2" charset="0"/>
              </a:rPr>
              <a:t> </a:t>
            </a:r>
            <a:r>
              <a:rPr lang="en-US" sz="2000" dirty="0">
                <a:latin typeface="supermarket" panose="02000000000000000000" pitchFamily="2" charset="0"/>
                <a:cs typeface="supermarket" panose="02000000000000000000" pitchFamily="2" charset="0"/>
              </a:rPr>
              <a:t>to analyze the best solution, finally </a:t>
            </a:r>
            <a:r>
              <a:rPr lang="en-US" sz="2000" b="1" dirty="0">
                <a:latin typeface="supermarket" panose="02000000000000000000" pitchFamily="2" charset="0"/>
                <a:cs typeface="supermarket" panose="02000000000000000000" pitchFamily="2" charset="0"/>
              </a:rPr>
              <a:t>color theory and python program </a:t>
            </a:r>
            <a:r>
              <a:rPr lang="en-US" sz="2000" dirty="0">
                <a:latin typeface="supermarket" panose="02000000000000000000" pitchFamily="2" charset="0"/>
                <a:cs typeface="supermarket" panose="02000000000000000000" pitchFamily="2" charset="0"/>
              </a:rPr>
              <a:t>are capable of solving this statement.</a:t>
            </a:r>
          </a:p>
        </p:txBody>
      </p:sp>
      <p:sp>
        <p:nvSpPr>
          <p:cNvPr id="16" name="TextBox 15"/>
          <p:cNvSpPr txBox="1"/>
          <p:nvPr/>
        </p:nvSpPr>
        <p:spPr>
          <a:xfrm>
            <a:off x="2505227" y="405209"/>
            <a:ext cx="4193363" cy="369332"/>
          </a:xfrm>
          <a:prstGeom prst="rect">
            <a:avLst/>
          </a:prstGeom>
          <a:solidFill>
            <a:schemeClr val="bg1"/>
          </a:solidFill>
          <a:ln w="19050">
            <a:solidFill>
              <a:schemeClr val="tx1"/>
            </a:solidFill>
          </a:ln>
        </p:spPr>
        <p:txBody>
          <a:bodyPr wrap="square" rtlCol="0">
            <a:spAutoFit/>
          </a:bodyPr>
          <a:lstStyle/>
          <a:p>
            <a:pPr algn="ctr"/>
            <a:r>
              <a:rPr lang="en-US" sz="1800" dirty="0">
                <a:latin typeface="supermarket" panose="02000000000000000000" pitchFamily="2" charset="0"/>
                <a:ea typeface="SF Pro Display" pitchFamily="2" charset="0"/>
                <a:cs typeface="supermarket" panose="02000000000000000000" pitchFamily="2" charset="0"/>
              </a:rPr>
              <a:t>Thailand – Japan Student ICT Fair 2019</a:t>
            </a:r>
            <a:endParaRPr lang="th-TH" sz="1800" dirty="0">
              <a:latin typeface="supermarket" panose="02000000000000000000" pitchFamily="2" charset="0"/>
              <a:ea typeface="SF Pro Display" pitchFamily="2" charset="0"/>
              <a:cs typeface="supermarket" panose="02000000000000000000" pitchFamily="2" charset="0"/>
            </a:endParaRPr>
          </a:p>
        </p:txBody>
      </p:sp>
      <p:sp>
        <p:nvSpPr>
          <p:cNvPr id="14" name="TextBox 13"/>
          <p:cNvSpPr txBox="1"/>
          <p:nvPr/>
        </p:nvSpPr>
        <p:spPr>
          <a:xfrm>
            <a:off x="1127175" y="3408332"/>
            <a:ext cx="2706190" cy="523220"/>
          </a:xfrm>
          <a:prstGeom prst="rect">
            <a:avLst/>
          </a:prstGeom>
          <a:noFill/>
        </p:spPr>
        <p:txBody>
          <a:bodyPr wrap="none" rtlCol="0">
            <a:spAutoFit/>
          </a:bodyPr>
          <a:lstStyle/>
          <a:p>
            <a:r>
              <a:rPr lang="en-US" i="1" dirty="0">
                <a:latin typeface="supermarket" panose="02000000000000000000" pitchFamily="2" charset="0"/>
                <a:cs typeface="supermarket" panose="02000000000000000000" pitchFamily="2" charset="0"/>
              </a:rPr>
              <a:t>Problem Statement</a:t>
            </a:r>
            <a:endParaRPr lang="th-TH" i="1" dirty="0">
              <a:latin typeface="supermarket" panose="02000000000000000000" pitchFamily="2" charset="0"/>
              <a:cs typeface="supermarket" panose="02000000000000000000" pitchFamily="2" charset="0"/>
            </a:endParaRPr>
          </a:p>
        </p:txBody>
      </p:sp>
      <p:sp>
        <p:nvSpPr>
          <p:cNvPr id="2" name="Rectangle 1"/>
          <p:cNvSpPr/>
          <p:nvPr/>
        </p:nvSpPr>
        <p:spPr>
          <a:xfrm>
            <a:off x="59820" y="1"/>
            <a:ext cx="9084179" cy="381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dirty="0">
              <a:latin typeface="supermarket" panose="02000000000000000000" pitchFamily="2" charset="0"/>
              <a:cs typeface="supermarket" panose="02000000000000000000" pitchFamily="2" charset="0"/>
            </a:endParaRPr>
          </a:p>
        </p:txBody>
      </p:sp>
      <p:pic>
        <p:nvPicPr>
          <p:cNvPr id="7" name="Picture 6"/>
          <p:cNvPicPr>
            <a:picLocks noChangeAspect="1"/>
          </p:cNvPicPr>
          <p:nvPr/>
        </p:nvPicPr>
        <p:blipFill>
          <a:blip r:embed="rId5" cstate="print">
            <a:clrChange>
              <a:clrFrom>
                <a:srgbClr val="000000">
                  <a:alpha val="0"/>
                </a:srgbClr>
              </a:clrFrom>
              <a:clrTo>
                <a:srgbClr val="000000">
                  <a:alpha val="0"/>
                </a:srgbClr>
              </a:clrTo>
            </a:clrChange>
            <a:extLst>
              <a:ext uri="{28A0092B-C50C-407E-A947-70E740481C1C}">
                <a14:useLocalDpi xmlns:a14="http://schemas.microsoft.com/office/drawing/2010/main" val="0"/>
              </a:ext>
            </a:extLst>
          </a:blip>
          <a:stretch>
            <a:fillRect/>
          </a:stretch>
        </p:blipFill>
        <p:spPr>
          <a:xfrm>
            <a:off x="6839555" y="131430"/>
            <a:ext cx="962754" cy="962754"/>
          </a:xfrm>
          <a:prstGeom prst="rect">
            <a:avLst/>
          </a:prstGeom>
        </p:spPr>
      </p:pic>
      <p:pic>
        <p:nvPicPr>
          <p:cNvPr id="19" name="Picture 18" descr="A person posing for the camera&#10;&#10;Description automatically generated">
            <a:extLst>
              <a:ext uri="{FF2B5EF4-FFF2-40B4-BE49-F238E27FC236}">
                <a16:creationId xmlns:a16="http://schemas.microsoft.com/office/drawing/2014/main" id="{4F2FDE44-384A-AA4E-8A4A-B4069304034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589797" y="3370102"/>
            <a:ext cx="1065273" cy="1065273"/>
          </a:xfrm>
          <a:prstGeom prst="rect">
            <a:avLst/>
          </a:prstGeom>
        </p:spPr>
      </p:pic>
      <p:pic>
        <p:nvPicPr>
          <p:cNvPr id="21" name="Picture 20" descr="A person standing in front of a mirror posing for the camera&#10;&#10;Description automatically generated">
            <a:extLst>
              <a:ext uri="{FF2B5EF4-FFF2-40B4-BE49-F238E27FC236}">
                <a16:creationId xmlns:a16="http://schemas.microsoft.com/office/drawing/2014/main" id="{1E35E76B-C20E-F441-A15D-C0C6218D31F6}"/>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309313" y="3365541"/>
            <a:ext cx="1096350" cy="1096350"/>
          </a:xfrm>
          <a:prstGeom prst="rect">
            <a:avLst/>
          </a:prstGeom>
        </p:spPr>
      </p:pic>
      <p:pic>
        <p:nvPicPr>
          <p:cNvPr id="23" name="Picture 22" descr="A person standing next to a window&#10;&#10;Description automatically generated">
            <a:extLst>
              <a:ext uri="{FF2B5EF4-FFF2-40B4-BE49-F238E27FC236}">
                <a16:creationId xmlns:a16="http://schemas.microsoft.com/office/drawing/2014/main" id="{CDF00543-816C-CF4D-9535-2B12D0DE1BEF}"/>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409426" y="5276844"/>
            <a:ext cx="1097893" cy="1097893"/>
          </a:xfrm>
          <a:prstGeom prst="rect">
            <a:avLst/>
          </a:prstGeom>
        </p:spPr>
      </p:pic>
    </p:spTree>
    <p:extLst>
      <p:ext uri="{BB962C8B-B14F-4D97-AF65-F5344CB8AC3E}">
        <p14:creationId xmlns:p14="http://schemas.microsoft.com/office/powerpoint/2010/main" val="916441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54259" y="422411"/>
            <a:ext cx="4512774" cy="830997"/>
          </a:xfrm>
          <a:prstGeom prst="rect">
            <a:avLst/>
          </a:prstGeom>
          <a:noFill/>
        </p:spPr>
        <p:txBody>
          <a:bodyPr wrap="none" rtlCol="0">
            <a:spAutoFit/>
          </a:bodyPr>
          <a:lstStyle/>
          <a:p>
            <a:r>
              <a:rPr lang="en-US" sz="4800" b="1" dirty="0">
                <a:latin typeface="supermarket" panose="02000000000000000000" pitchFamily="2" charset="0"/>
                <a:cs typeface="supermarket" panose="02000000000000000000" pitchFamily="2" charset="0"/>
              </a:rPr>
              <a:t>Problem Statement</a:t>
            </a:r>
            <a:endParaRPr lang="th-TH" sz="4800" b="1" dirty="0">
              <a:latin typeface="supermarket" panose="02000000000000000000" pitchFamily="2" charset="0"/>
              <a:cs typeface="supermarket" panose="02000000000000000000" pitchFamily="2" charset="0"/>
            </a:endParaRPr>
          </a:p>
        </p:txBody>
      </p:sp>
      <p:sp>
        <p:nvSpPr>
          <p:cNvPr id="7" name="TextBox 6"/>
          <p:cNvSpPr txBox="1"/>
          <p:nvPr/>
        </p:nvSpPr>
        <p:spPr>
          <a:xfrm>
            <a:off x="354259" y="1103499"/>
            <a:ext cx="8391646" cy="2308324"/>
          </a:xfrm>
          <a:prstGeom prst="rect">
            <a:avLst/>
          </a:prstGeom>
          <a:noFill/>
        </p:spPr>
        <p:txBody>
          <a:bodyPr wrap="square" rtlCol="0">
            <a:spAutoFit/>
          </a:bodyPr>
          <a:lstStyle/>
          <a:p>
            <a:pPr algn="thaiDist"/>
            <a:r>
              <a:rPr lang="en-US" sz="2400" dirty="0" err="1">
                <a:latin typeface="supermarket" panose="02000000000000000000" pitchFamily="2" charset="0"/>
                <a:cs typeface="supermarket" panose="02000000000000000000" pitchFamily="2" charset="0"/>
              </a:rPr>
              <a:t>Nowaday</a:t>
            </a:r>
            <a:r>
              <a:rPr lang="en-US" sz="2400" dirty="0">
                <a:latin typeface="supermarket" panose="02000000000000000000" pitchFamily="2" charset="0"/>
                <a:cs typeface="supermarket" panose="02000000000000000000" pitchFamily="2" charset="0"/>
              </a:rPr>
              <a:t>, There are problems in our education system. For example, the slow developmental children groups are becoming more in society so, we would like to solve the problem by AI technology or based on computer knowledge. We use the SWOT to analyze the best solution, finally color theory and python program are capable of solving this statement.</a:t>
            </a:r>
          </a:p>
        </p:txBody>
      </p:sp>
      <p:sp>
        <p:nvSpPr>
          <p:cNvPr id="10" name="Oval 9"/>
          <p:cNvSpPr/>
          <p:nvPr/>
        </p:nvSpPr>
        <p:spPr>
          <a:xfrm>
            <a:off x="354259" y="4297306"/>
            <a:ext cx="573983" cy="57398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h-TH" b="1" dirty="0">
                <a:solidFill>
                  <a:schemeClr val="bg1"/>
                </a:solidFill>
                <a:latin typeface="supermarket" panose="02000000000000000000" pitchFamily="2" charset="0"/>
                <a:cs typeface="supermarket" panose="02000000000000000000" pitchFamily="2" charset="0"/>
              </a:rPr>
              <a:t>1</a:t>
            </a:r>
          </a:p>
        </p:txBody>
      </p:sp>
      <p:sp>
        <p:nvSpPr>
          <p:cNvPr id="12" name="Oval 11"/>
          <p:cNvSpPr/>
          <p:nvPr/>
        </p:nvSpPr>
        <p:spPr>
          <a:xfrm>
            <a:off x="3120809" y="4297305"/>
            <a:ext cx="573983" cy="57398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h-TH" b="1" dirty="0">
                <a:solidFill>
                  <a:schemeClr val="bg1"/>
                </a:solidFill>
                <a:latin typeface="supermarket" panose="02000000000000000000" pitchFamily="2" charset="0"/>
                <a:cs typeface="supermarket" panose="02000000000000000000" pitchFamily="2" charset="0"/>
              </a:rPr>
              <a:t>2</a:t>
            </a:r>
          </a:p>
        </p:txBody>
      </p:sp>
      <p:sp>
        <p:nvSpPr>
          <p:cNvPr id="16" name="TextBox 15"/>
          <p:cNvSpPr txBox="1"/>
          <p:nvPr/>
        </p:nvSpPr>
        <p:spPr>
          <a:xfrm>
            <a:off x="1071199" y="4297306"/>
            <a:ext cx="1903085" cy="1938992"/>
          </a:xfrm>
          <a:prstGeom prst="rect">
            <a:avLst/>
          </a:prstGeom>
          <a:noFill/>
        </p:spPr>
        <p:txBody>
          <a:bodyPr wrap="none" rtlCol="0">
            <a:spAutoFit/>
          </a:bodyPr>
          <a:lstStyle/>
          <a:p>
            <a:r>
              <a:rPr lang="en-US" sz="2400" b="1" i="1" u="sng" dirty="0">
                <a:latin typeface="supermarket" panose="02000000000000000000" pitchFamily="2" charset="0"/>
                <a:cs typeface="supermarket" panose="02000000000000000000" pitchFamily="2" charset="0"/>
              </a:rPr>
              <a:t>SWOT analysis </a:t>
            </a:r>
          </a:p>
          <a:p>
            <a:pPr marL="342900" indent="-342900">
              <a:buFont typeface="Arial" panose="020B0604020202020204" pitchFamily="34" charset="0"/>
              <a:buChar char="•"/>
            </a:pPr>
            <a:r>
              <a:rPr lang="en-US" sz="2400" dirty="0">
                <a:latin typeface="supermarket" panose="02000000000000000000" pitchFamily="2" charset="0"/>
                <a:cs typeface="supermarket" panose="02000000000000000000" pitchFamily="2" charset="0"/>
              </a:rPr>
              <a:t>Strength</a:t>
            </a:r>
          </a:p>
          <a:p>
            <a:pPr marL="342900" indent="-342900">
              <a:buFont typeface="Arial" panose="020B0604020202020204" pitchFamily="34" charset="0"/>
              <a:buChar char="•"/>
            </a:pPr>
            <a:r>
              <a:rPr lang="en-US" sz="2400" dirty="0">
                <a:latin typeface="supermarket" panose="02000000000000000000" pitchFamily="2" charset="0"/>
                <a:cs typeface="supermarket" panose="02000000000000000000" pitchFamily="2" charset="0"/>
              </a:rPr>
              <a:t>Weaknesses</a:t>
            </a:r>
          </a:p>
          <a:p>
            <a:pPr marL="342900" indent="-342900">
              <a:buFont typeface="Arial" panose="020B0604020202020204" pitchFamily="34" charset="0"/>
              <a:buChar char="•"/>
            </a:pPr>
            <a:r>
              <a:rPr lang="en-US" sz="2400" dirty="0">
                <a:latin typeface="supermarket" panose="02000000000000000000" pitchFamily="2" charset="0"/>
                <a:cs typeface="supermarket" panose="02000000000000000000" pitchFamily="2" charset="0"/>
              </a:rPr>
              <a:t>Opportunity</a:t>
            </a:r>
          </a:p>
          <a:p>
            <a:pPr marL="342900" indent="-342900">
              <a:buFont typeface="Arial" panose="020B0604020202020204" pitchFamily="34" charset="0"/>
              <a:buChar char="•"/>
            </a:pPr>
            <a:r>
              <a:rPr lang="en-US" sz="2400" dirty="0">
                <a:latin typeface="supermarket" panose="02000000000000000000" pitchFamily="2" charset="0"/>
                <a:cs typeface="supermarket" panose="02000000000000000000" pitchFamily="2" charset="0"/>
              </a:rPr>
              <a:t>Threat</a:t>
            </a:r>
            <a:endParaRPr lang="th-TH" sz="2400" dirty="0">
              <a:latin typeface="supermarket" panose="02000000000000000000" pitchFamily="2" charset="0"/>
              <a:cs typeface="supermarket" panose="02000000000000000000" pitchFamily="2" charset="0"/>
            </a:endParaRPr>
          </a:p>
        </p:txBody>
      </p:sp>
      <p:sp>
        <p:nvSpPr>
          <p:cNvPr id="17" name="TextBox 16"/>
          <p:cNvSpPr txBox="1"/>
          <p:nvPr/>
        </p:nvSpPr>
        <p:spPr>
          <a:xfrm>
            <a:off x="3862969" y="4297305"/>
            <a:ext cx="2934906" cy="1938992"/>
          </a:xfrm>
          <a:prstGeom prst="rect">
            <a:avLst/>
          </a:prstGeom>
          <a:noFill/>
        </p:spPr>
        <p:txBody>
          <a:bodyPr wrap="square" rtlCol="0">
            <a:spAutoFit/>
          </a:bodyPr>
          <a:lstStyle/>
          <a:p>
            <a:r>
              <a:rPr lang="en-US" sz="2400" i="1" u="sng" dirty="0">
                <a:latin typeface="supermarket" panose="02000000000000000000" pitchFamily="2" charset="0"/>
                <a:cs typeface="supermarket" panose="02000000000000000000" pitchFamily="2" charset="0"/>
              </a:rPr>
              <a:t>“</a:t>
            </a:r>
            <a:r>
              <a:rPr lang="en-US" sz="2400" b="1" i="1" u="sng" dirty="0">
                <a:latin typeface="supermarket" panose="02000000000000000000" pitchFamily="2" charset="0"/>
                <a:cs typeface="supermarket" panose="02000000000000000000" pitchFamily="2" charset="0"/>
              </a:rPr>
              <a:t>The best solution</a:t>
            </a:r>
            <a:r>
              <a:rPr lang="en-US" sz="2400" i="1" u="sng" dirty="0">
                <a:latin typeface="supermarket" panose="02000000000000000000" pitchFamily="2" charset="0"/>
                <a:cs typeface="supermarket" panose="02000000000000000000" pitchFamily="2" charset="0"/>
              </a:rPr>
              <a:t>”</a:t>
            </a:r>
          </a:p>
          <a:p>
            <a:pPr marL="342900" indent="-342900">
              <a:buFont typeface="Arial" panose="020B0604020202020204" pitchFamily="34" charset="0"/>
              <a:buChar char="•"/>
            </a:pPr>
            <a:r>
              <a:rPr lang="en-US" sz="2400" dirty="0">
                <a:latin typeface="supermarket" panose="02000000000000000000" pitchFamily="2" charset="0"/>
                <a:cs typeface="supermarket" panose="02000000000000000000" pitchFamily="2" charset="0"/>
              </a:rPr>
              <a:t>Color theory</a:t>
            </a:r>
          </a:p>
          <a:p>
            <a:pPr marL="342900" indent="-342900">
              <a:buFont typeface="Arial" panose="020B0604020202020204" pitchFamily="34" charset="0"/>
              <a:buChar char="•"/>
            </a:pPr>
            <a:r>
              <a:rPr lang="en-US" sz="2400" dirty="0">
                <a:latin typeface="supermarket" panose="02000000000000000000" pitchFamily="2" charset="0"/>
                <a:cs typeface="supermarket" panose="02000000000000000000" pitchFamily="2" charset="0"/>
              </a:rPr>
              <a:t>Python programing language</a:t>
            </a:r>
          </a:p>
          <a:p>
            <a:pPr marL="342900" indent="-342900">
              <a:buFont typeface="Arial" panose="020B0604020202020204" pitchFamily="34" charset="0"/>
              <a:buChar char="•"/>
            </a:pPr>
            <a:r>
              <a:rPr lang="en-US" sz="2400" dirty="0" err="1">
                <a:latin typeface="supermarket" panose="02000000000000000000" pitchFamily="2" charset="0"/>
                <a:cs typeface="supermarket" panose="02000000000000000000" pitchFamily="2" charset="0"/>
              </a:rPr>
              <a:t>Ball+Cow</a:t>
            </a:r>
            <a:r>
              <a:rPr lang="en-US" sz="2400" dirty="0">
                <a:latin typeface="supermarket" panose="02000000000000000000" pitchFamily="2" charset="0"/>
                <a:cs typeface="supermarket" panose="02000000000000000000" pitchFamily="2" charset="0"/>
              </a:rPr>
              <a:t> simulation</a:t>
            </a:r>
            <a:endParaRPr lang="th-TH" sz="2400" dirty="0">
              <a:latin typeface="supermarket" panose="02000000000000000000" pitchFamily="2" charset="0"/>
              <a:cs typeface="supermarket" panose="02000000000000000000" pitchFamily="2" charset="0"/>
            </a:endParaRPr>
          </a:p>
        </p:txBody>
      </p:sp>
      <p:sp>
        <p:nvSpPr>
          <p:cNvPr id="2" name="Right Brace 1"/>
          <p:cNvSpPr/>
          <p:nvPr/>
        </p:nvSpPr>
        <p:spPr>
          <a:xfrm>
            <a:off x="6797874" y="4237447"/>
            <a:ext cx="257175" cy="2058709"/>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th-TH">
              <a:latin typeface="supermarket" panose="02000000000000000000" pitchFamily="2" charset="0"/>
              <a:cs typeface="supermarket" panose="02000000000000000000" pitchFamily="2" charset="0"/>
            </a:endParaRPr>
          </a:p>
        </p:txBody>
      </p:sp>
      <p:sp>
        <p:nvSpPr>
          <p:cNvPr id="3" name="TextBox 2"/>
          <p:cNvSpPr txBox="1"/>
          <p:nvPr/>
        </p:nvSpPr>
        <p:spPr>
          <a:xfrm>
            <a:off x="7222672" y="4108786"/>
            <a:ext cx="1658659" cy="1200329"/>
          </a:xfrm>
          <a:prstGeom prst="rect">
            <a:avLst/>
          </a:prstGeom>
          <a:noFill/>
        </p:spPr>
        <p:txBody>
          <a:bodyPr wrap="none" rtlCol="0">
            <a:spAutoFit/>
          </a:bodyPr>
          <a:lstStyle/>
          <a:p>
            <a:pPr algn="ctr"/>
            <a:r>
              <a:rPr lang="en-US" sz="2400" dirty="0">
                <a:latin typeface="supermarket" panose="02000000000000000000" pitchFamily="2" charset="0"/>
                <a:cs typeface="supermarket" panose="02000000000000000000" pitchFamily="2" charset="0"/>
              </a:rPr>
              <a:t>“Innovative </a:t>
            </a:r>
          </a:p>
          <a:p>
            <a:pPr algn="ctr"/>
            <a:r>
              <a:rPr lang="en-US" sz="2400" dirty="0">
                <a:latin typeface="supermarket" panose="02000000000000000000" pitchFamily="2" charset="0"/>
                <a:cs typeface="supermarket" panose="02000000000000000000" pitchFamily="2" charset="0"/>
              </a:rPr>
              <a:t>draft </a:t>
            </a:r>
          </a:p>
          <a:p>
            <a:pPr algn="ctr"/>
            <a:r>
              <a:rPr lang="en-US" sz="2400" dirty="0">
                <a:latin typeface="supermarket" panose="02000000000000000000" pitchFamily="2" charset="0"/>
                <a:cs typeface="supermarket" panose="02000000000000000000" pitchFamily="2" charset="0"/>
              </a:rPr>
              <a:t>Design”</a:t>
            </a:r>
            <a:endParaRPr lang="th-TH" sz="2400" dirty="0">
              <a:latin typeface="supermarket" panose="02000000000000000000" pitchFamily="2" charset="0"/>
              <a:cs typeface="supermarket" panose="02000000000000000000" pitchFamily="2" charset="0"/>
            </a:endParaRPr>
          </a:p>
        </p:txBody>
      </p:sp>
      <p:cxnSp>
        <p:nvCxnSpPr>
          <p:cNvPr id="9" name="Straight Arrow Connector 8"/>
          <p:cNvCxnSpPr/>
          <p:nvPr/>
        </p:nvCxnSpPr>
        <p:spPr>
          <a:xfrm>
            <a:off x="8035096" y="5343090"/>
            <a:ext cx="0" cy="52387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7486525" y="5900940"/>
            <a:ext cx="1042273" cy="523220"/>
          </a:xfrm>
          <a:prstGeom prst="rect">
            <a:avLst/>
          </a:prstGeom>
          <a:noFill/>
        </p:spPr>
        <p:txBody>
          <a:bodyPr wrap="none" rtlCol="0">
            <a:spAutoFit/>
          </a:bodyPr>
          <a:lstStyle/>
          <a:p>
            <a:r>
              <a:rPr lang="en-US" u="sng" dirty="0">
                <a:latin typeface="supermarket" panose="02000000000000000000" pitchFamily="2" charset="0"/>
                <a:cs typeface="supermarket" panose="02000000000000000000" pitchFamily="2" charset="0"/>
              </a:rPr>
              <a:t>Create</a:t>
            </a:r>
            <a:endParaRPr lang="th-TH" u="sng" dirty="0">
              <a:latin typeface="supermarket" panose="02000000000000000000" pitchFamily="2" charset="0"/>
              <a:cs typeface="supermarket" panose="02000000000000000000" pitchFamily="2" charset="0"/>
            </a:endParaRPr>
          </a:p>
        </p:txBody>
      </p:sp>
      <p:sp>
        <p:nvSpPr>
          <p:cNvPr id="19" name="TextBox 18"/>
          <p:cNvSpPr txBox="1"/>
          <p:nvPr/>
        </p:nvSpPr>
        <p:spPr>
          <a:xfrm>
            <a:off x="354259" y="3517561"/>
            <a:ext cx="1814920" cy="646331"/>
          </a:xfrm>
          <a:prstGeom prst="rect">
            <a:avLst/>
          </a:prstGeom>
          <a:noFill/>
        </p:spPr>
        <p:txBody>
          <a:bodyPr wrap="none" rtlCol="0">
            <a:spAutoFit/>
          </a:bodyPr>
          <a:lstStyle/>
          <a:p>
            <a:r>
              <a:rPr lang="en-US" sz="3600" dirty="0">
                <a:latin typeface="supermarket" panose="02000000000000000000" pitchFamily="2" charset="0"/>
                <a:cs typeface="supermarket" panose="02000000000000000000" pitchFamily="2" charset="0"/>
              </a:rPr>
              <a:t>Overview</a:t>
            </a:r>
            <a:endParaRPr lang="th-TH" sz="3600" dirty="0">
              <a:latin typeface="supermarket" panose="02000000000000000000" pitchFamily="2" charset="0"/>
              <a:cs typeface="supermarket" panose="02000000000000000000" pitchFamily="2" charset="0"/>
            </a:endParaRPr>
          </a:p>
        </p:txBody>
      </p:sp>
      <p:cxnSp>
        <p:nvCxnSpPr>
          <p:cNvPr id="21" name="Straight Connector 20"/>
          <p:cNvCxnSpPr>
            <a:stCxn id="19" idx="3"/>
          </p:cNvCxnSpPr>
          <p:nvPr/>
        </p:nvCxnSpPr>
        <p:spPr>
          <a:xfrm flipV="1">
            <a:off x="2169179" y="3838575"/>
            <a:ext cx="5317346" cy="215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Slide Number Placeholder 4">
            <a:extLst>
              <a:ext uri="{FF2B5EF4-FFF2-40B4-BE49-F238E27FC236}">
                <a16:creationId xmlns:a16="http://schemas.microsoft.com/office/drawing/2014/main" id="{8662CA8C-B8DF-134A-8A54-2058798BEF87}"/>
              </a:ext>
            </a:extLst>
          </p:cNvPr>
          <p:cNvSpPr txBox="1">
            <a:spLocks/>
          </p:cNvSpPr>
          <p:nvPr/>
        </p:nvSpPr>
        <p:spPr>
          <a:xfrm>
            <a:off x="6930287" y="6492875"/>
            <a:ext cx="2057400" cy="365125"/>
          </a:xfrm>
          <a:prstGeom prst="rect">
            <a:avLst/>
          </a:prstGeom>
        </p:spPr>
        <p:txBody>
          <a:bodyPr vert="horz" lIns="91440" tIns="45720" rIns="91440" bIns="45720" rtlCol="0" anchor="ctr"/>
          <a:lstStyle>
            <a:defPPr>
              <a:defRPr lang="th-TH"/>
            </a:defPPr>
            <a:lvl1pPr marL="0" algn="r" defTabSz="914400" rtl="0" eaLnBrk="1" latinLnBrk="0" hangingPunct="1">
              <a:defRPr sz="2400" b="1" i="0" u="none" kern="1200">
                <a:solidFill>
                  <a:schemeClr val="tx1"/>
                </a:solidFill>
                <a:latin typeface="TH SarabunPSK" panose="020B0500040200020003" pitchFamily="34" charset="-34"/>
                <a:ea typeface="+mn-ea"/>
                <a:cs typeface="TH SarabunPSK" panose="020B0500040200020003" pitchFamily="34" charset="-34"/>
              </a:defRPr>
            </a:lvl1pPr>
            <a:lvl2pPr marL="457200" algn="l" defTabSz="914400" rtl="0" eaLnBrk="1" latinLnBrk="0" hangingPunct="1">
              <a:defRPr sz="2800" kern="1200">
                <a:solidFill>
                  <a:schemeClr val="tx1"/>
                </a:solidFill>
                <a:latin typeface="+mn-lt"/>
                <a:ea typeface="+mn-ea"/>
                <a:cs typeface="+mn-cs"/>
              </a:defRPr>
            </a:lvl2pPr>
            <a:lvl3pPr marL="914400" algn="l" defTabSz="914400" rtl="0" eaLnBrk="1" latinLnBrk="0" hangingPunct="1">
              <a:defRPr sz="2800" kern="1200">
                <a:solidFill>
                  <a:schemeClr val="tx1"/>
                </a:solidFill>
                <a:latin typeface="+mn-lt"/>
                <a:ea typeface="+mn-ea"/>
                <a:cs typeface="+mn-cs"/>
              </a:defRPr>
            </a:lvl3pPr>
            <a:lvl4pPr marL="1371600" algn="l" defTabSz="914400" rtl="0" eaLnBrk="1" latinLnBrk="0" hangingPunct="1">
              <a:defRPr sz="2800" kern="1200">
                <a:solidFill>
                  <a:schemeClr val="tx1"/>
                </a:solidFill>
                <a:latin typeface="+mn-lt"/>
                <a:ea typeface="+mn-ea"/>
                <a:cs typeface="+mn-cs"/>
              </a:defRPr>
            </a:lvl4pPr>
            <a:lvl5pPr marL="1828800" algn="l" defTabSz="914400" rtl="0" eaLnBrk="1" latinLnBrk="0" hangingPunct="1">
              <a:defRPr sz="2800" kern="1200">
                <a:solidFill>
                  <a:schemeClr val="tx1"/>
                </a:solidFill>
                <a:latin typeface="+mn-lt"/>
                <a:ea typeface="+mn-ea"/>
                <a:cs typeface="+mn-cs"/>
              </a:defRPr>
            </a:lvl5pPr>
            <a:lvl6pPr marL="2286000" algn="l" defTabSz="914400" rtl="0" eaLnBrk="1" latinLnBrk="0" hangingPunct="1">
              <a:defRPr sz="2800" kern="1200">
                <a:solidFill>
                  <a:schemeClr val="tx1"/>
                </a:solidFill>
                <a:latin typeface="+mn-lt"/>
                <a:ea typeface="+mn-ea"/>
                <a:cs typeface="+mn-cs"/>
              </a:defRPr>
            </a:lvl6pPr>
            <a:lvl7pPr marL="2743200" algn="l" defTabSz="914400" rtl="0" eaLnBrk="1" latinLnBrk="0" hangingPunct="1">
              <a:defRPr sz="2800" kern="1200">
                <a:solidFill>
                  <a:schemeClr val="tx1"/>
                </a:solidFill>
                <a:latin typeface="+mn-lt"/>
                <a:ea typeface="+mn-ea"/>
                <a:cs typeface="+mn-cs"/>
              </a:defRPr>
            </a:lvl7pPr>
            <a:lvl8pPr marL="3200400" algn="l" defTabSz="914400" rtl="0" eaLnBrk="1" latinLnBrk="0" hangingPunct="1">
              <a:defRPr sz="2800" kern="1200">
                <a:solidFill>
                  <a:schemeClr val="tx1"/>
                </a:solidFill>
                <a:latin typeface="+mn-lt"/>
                <a:ea typeface="+mn-ea"/>
                <a:cs typeface="+mn-cs"/>
              </a:defRPr>
            </a:lvl8pPr>
            <a:lvl9pPr marL="3657600" algn="l" defTabSz="914400" rtl="0" eaLnBrk="1" latinLnBrk="0" hangingPunct="1">
              <a:defRPr sz="2800" kern="1200">
                <a:solidFill>
                  <a:schemeClr val="tx1"/>
                </a:solidFill>
                <a:latin typeface="+mn-lt"/>
                <a:ea typeface="+mn-ea"/>
                <a:cs typeface="+mn-cs"/>
              </a:defRPr>
            </a:lvl9pPr>
          </a:lstStyle>
          <a:p>
            <a:fld id="{11FF6C92-6C2D-484D-A37D-02F1E269A390}" type="slidenum">
              <a:rPr lang="th-TH" smtClean="0">
                <a:latin typeface="supermarket" panose="02000000000000000000" pitchFamily="2" charset="0"/>
                <a:cs typeface="supermarket" panose="02000000000000000000" pitchFamily="2" charset="0"/>
              </a:rPr>
              <a:pPr/>
              <a:t>2</a:t>
            </a:fld>
            <a:endParaRPr lang="th-TH" dirty="0">
              <a:latin typeface="supermarket" panose="02000000000000000000" pitchFamily="2" charset="0"/>
              <a:cs typeface="supermarket" panose="02000000000000000000" pitchFamily="2" charset="0"/>
            </a:endParaRPr>
          </a:p>
        </p:txBody>
      </p:sp>
    </p:spTree>
    <p:extLst>
      <p:ext uri="{BB962C8B-B14F-4D97-AF65-F5344CB8AC3E}">
        <p14:creationId xmlns:p14="http://schemas.microsoft.com/office/powerpoint/2010/main" val="37691305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left)">
                                      <p:cBhvr>
                                        <p:cTn id="7" dur="500"/>
                                        <p:tgtEl>
                                          <p:spTgt spid="19"/>
                                        </p:tgtEl>
                                      </p:cBhvr>
                                    </p:animEffect>
                                  </p:childTnLst>
                                </p:cTn>
                              </p:par>
                              <p:par>
                                <p:cTn id="8" presetID="22" presetClass="entr" presetSubtype="8" fill="hold"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wipe(left)">
                                      <p:cBhvr>
                                        <p:cTn id="10" dur="500"/>
                                        <p:tgtEl>
                                          <p:spTgt spid="21"/>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left)">
                                      <p:cBhvr>
                                        <p:cTn id="15" dur="500"/>
                                        <p:tgtEl>
                                          <p:spTgt spid="10"/>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wipe(left)">
                                      <p:cBhvr>
                                        <p:cTn id="18" dur="500"/>
                                        <p:tgtEl>
                                          <p:spTgt spid="16"/>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wipe(left)">
                                      <p:cBhvr>
                                        <p:cTn id="23" dur="500"/>
                                        <p:tgtEl>
                                          <p:spTgt spid="12"/>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wipe(left)">
                                      <p:cBhvr>
                                        <p:cTn id="26" dur="500"/>
                                        <p:tgtEl>
                                          <p:spTgt spid="17"/>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
                                        </p:tgtEl>
                                        <p:attrNameLst>
                                          <p:attrName>style.visibility</p:attrName>
                                        </p:attrNameLst>
                                      </p:cBhvr>
                                      <p:to>
                                        <p:strVal val="visible"/>
                                      </p:to>
                                    </p:set>
                                    <p:animEffect transition="in" filter="fade">
                                      <p:cBhvr>
                                        <p:cTn id="31" dur="500"/>
                                        <p:tgtEl>
                                          <p:spTgt spid="2"/>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fade">
                                      <p:cBhvr>
                                        <p:cTn id="34" dur="500"/>
                                        <p:tgtEl>
                                          <p:spTgt spid="18"/>
                                        </p:tgtEl>
                                      </p:cBhvr>
                                    </p:animEffect>
                                  </p:childTnLst>
                                </p:cTn>
                              </p:par>
                              <p:par>
                                <p:cTn id="35" presetID="10" presetClass="entr" presetSubtype="0" fill="hold" nodeType="with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fade">
                                      <p:cBhvr>
                                        <p:cTn id="37" dur="500"/>
                                        <p:tgtEl>
                                          <p:spTgt spid="9"/>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
                                        </p:tgtEl>
                                        <p:attrNameLst>
                                          <p:attrName>style.visibility</p:attrName>
                                        </p:attrNameLst>
                                      </p:cBhvr>
                                      <p:to>
                                        <p:strVal val="visible"/>
                                      </p:to>
                                    </p:set>
                                    <p:animEffect transition="in" filter="fade">
                                      <p:cBhvr>
                                        <p:cTn id="4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animBg="1"/>
      <p:bldP spid="16" grpId="0"/>
      <p:bldP spid="17" grpId="0"/>
      <p:bldP spid="2" grpId="0" animBg="1"/>
      <p:bldP spid="3" grpId="0"/>
      <p:bldP spid="18" grpId="0"/>
      <p:bldP spid="1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35209" y="393836"/>
            <a:ext cx="4673074" cy="830997"/>
          </a:xfrm>
          <a:prstGeom prst="rect">
            <a:avLst/>
          </a:prstGeom>
          <a:noFill/>
        </p:spPr>
        <p:txBody>
          <a:bodyPr wrap="none" rtlCol="0">
            <a:spAutoFit/>
          </a:bodyPr>
          <a:lstStyle/>
          <a:p>
            <a:r>
              <a:rPr lang="en-US" sz="4800" dirty="0">
                <a:latin typeface="supermarket" panose="02000000000000000000" pitchFamily="2" charset="0"/>
                <a:cs typeface="supermarket" panose="02000000000000000000" pitchFamily="2" charset="0"/>
              </a:rPr>
              <a:t>Innovation process </a:t>
            </a:r>
            <a:endParaRPr lang="th-TH" sz="4800" dirty="0">
              <a:latin typeface="supermarket" panose="02000000000000000000" pitchFamily="2" charset="0"/>
              <a:cs typeface="supermarket" panose="02000000000000000000" pitchFamily="2" charset="0"/>
            </a:endParaRPr>
          </a:p>
        </p:txBody>
      </p:sp>
      <p:sp>
        <p:nvSpPr>
          <p:cNvPr id="15" name="TextBox 14"/>
          <p:cNvSpPr txBox="1"/>
          <p:nvPr/>
        </p:nvSpPr>
        <p:spPr>
          <a:xfrm>
            <a:off x="2569306" y="1179182"/>
            <a:ext cx="3525324" cy="738664"/>
          </a:xfrm>
          <a:prstGeom prst="rect">
            <a:avLst/>
          </a:prstGeom>
          <a:noFill/>
        </p:spPr>
        <p:txBody>
          <a:bodyPr wrap="none" rtlCol="0">
            <a:spAutoFit/>
          </a:bodyPr>
          <a:lstStyle/>
          <a:p>
            <a:pPr algn="ctr"/>
            <a:r>
              <a:rPr lang="en-US" sz="2400" b="1" dirty="0">
                <a:latin typeface="supermarket" panose="02000000000000000000" pitchFamily="2" charset="0"/>
                <a:cs typeface="supermarket" panose="02000000000000000000" pitchFamily="2" charset="0"/>
              </a:rPr>
              <a:t>Investigate</a:t>
            </a:r>
          </a:p>
          <a:p>
            <a:r>
              <a:rPr lang="en-US" sz="1800" dirty="0">
                <a:latin typeface="supermarket" panose="02000000000000000000" pitchFamily="2" charset="0"/>
                <a:cs typeface="supermarket" panose="02000000000000000000" pitchFamily="2" charset="0"/>
              </a:rPr>
              <a:t>ADHD is a current problem in childhood</a:t>
            </a:r>
          </a:p>
        </p:txBody>
      </p:sp>
      <p:sp>
        <p:nvSpPr>
          <p:cNvPr id="16" name="Rectangle 15"/>
          <p:cNvSpPr/>
          <p:nvPr/>
        </p:nvSpPr>
        <p:spPr>
          <a:xfrm>
            <a:off x="335209" y="1149950"/>
            <a:ext cx="8592037" cy="830997"/>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latin typeface="supermarket" panose="02000000000000000000" pitchFamily="2" charset="0"/>
              <a:cs typeface="supermarket" panose="02000000000000000000" pitchFamily="2" charset="0"/>
            </a:endParaRPr>
          </a:p>
        </p:txBody>
      </p:sp>
      <p:sp>
        <p:nvSpPr>
          <p:cNvPr id="17" name="Oval 16"/>
          <p:cNvSpPr/>
          <p:nvPr/>
        </p:nvSpPr>
        <p:spPr>
          <a:xfrm>
            <a:off x="1075974" y="1297134"/>
            <a:ext cx="536628" cy="536628"/>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supermarket" panose="02000000000000000000" pitchFamily="2" charset="0"/>
                <a:cs typeface="supermarket" panose="02000000000000000000" pitchFamily="2" charset="0"/>
              </a:rPr>
              <a:t>1</a:t>
            </a:r>
            <a:endParaRPr lang="th-TH" dirty="0">
              <a:solidFill>
                <a:schemeClr val="tx1"/>
              </a:solidFill>
              <a:latin typeface="supermarket" panose="02000000000000000000" pitchFamily="2" charset="0"/>
              <a:cs typeface="supermarket" panose="02000000000000000000" pitchFamily="2" charset="0"/>
            </a:endParaRPr>
          </a:p>
        </p:txBody>
      </p:sp>
      <p:sp>
        <p:nvSpPr>
          <p:cNvPr id="2" name="Rectangle 1"/>
          <p:cNvSpPr/>
          <p:nvPr/>
        </p:nvSpPr>
        <p:spPr>
          <a:xfrm>
            <a:off x="1912620" y="1260981"/>
            <a:ext cx="45720" cy="60892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latin typeface="supermarket" panose="02000000000000000000" pitchFamily="2" charset="0"/>
              <a:cs typeface="supermarket" panose="02000000000000000000" pitchFamily="2" charset="0"/>
            </a:endParaRPr>
          </a:p>
        </p:txBody>
      </p:sp>
      <p:sp>
        <p:nvSpPr>
          <p:cNvPr id="18" name="Rectangle 17"/>
          <p:cNvSpPr/>
          <p:nvPr/>
        </p:nvSpPr>
        <p:spPr>
          <a:xfrm>
            <a:off x="335206" y="2060166"/>
            <a:ext cx="8592037" cy="830997"/>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latin typeface="supermarket" panose="02000000000000000000" pitchFamily="2" charset="0"/>
              <a:cs typeface="supermarket" panose="02000000000000000000" pitchFamily="2" charset="0"/>
            </a:endParaRPr>
          </a:p>
        </p:txBody>
      </p:sp>
      <p:sp>
        <p:nvSpPr>
          <p:cNvPr id="19" name="Rectangle 18"/>
          <p:cNvSpPr/>
          <p:nvPr/>
        </p:nvSpPr>
        <p:spPr>
          <a:xfrm>
            <a:off x="335206" y="2973539"/>
            <a:ext cx="8592037" cy="830997"/>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latin typeface="supermarket" panose="02000000000000000000" pitchFamily="2" charset="0"/>
              <a:cs typeface="supermarket" panose="02000000000000000000" pitchFamily="2" charset="0"/>
            </a:endParaRPr>
          </a:p>
        </p:txBody>
      </p:sp>
      <p:sp>
        <p:nvSpPr>
          <p:cNvPr id="20" name="Rectangle 19"/>
          <p:cNvSpPr/>
          <p:nvPr/>
        </p:nvSpPr>
        <p:spPr>
          <a:xfrm>
            <a:off x="335206" y="3882929"/>
            <a:ext cx="8592037" cy="830997"/>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latin typeface="supermarket" panose="02000000000000000000" pitchFamily="2" charset="0"/>
              <a:cs typeface="supermarket" panose="02000000000000000000" pitchFamily="2" charset="0"/>
            </a:endParaRPr>
          </a:p>
        </p:txBody>
      </p:sp>
      <p:sp>
        <p:nvSpPr>
          <p:cNvPr id="21" name="Rectangle 20"/>
          <p:cNvSpPr/>
          <p:nvPr/>
        </p:nvSpPr>
        <p:spPr>
          <a:xfrm>
            <a:off x="335206" y="4798718"/>
            <a:ext cx="8592037" cy="830997"/>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latin typeface="supermarket" panose="02000000000000000000" pitchFamily="2" charset="0"/>
              <a:cs typeface="supermarket" panose="02000000000000000000" pitchFamily="2" charset="0"/>
            </a:endParaRPr>
          </a:p>
        </p:txBody>
      </p:sp>
      <p:sp>
        <p:nvSpPr>
          <p:cNvPr id="22" name="Rectangle 21"/>
          <p:cNvSpPr/>
          <p:nvPr/>
        </p:nvSpPr>
        <p:spPr>
          <a:xfrm>
            <a:off x="335206" y="5714507"/>
            <a:ext cx="8592037" cy="830997"/>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latin typeface="supermarket" panose="02000000000000000000" pitchFamily="2" charset="0"/>
              <a:cs typeface="supermarket" panose="02000000000000000000" pitchFamily="2" charset="0"/>
            </a:endParaRPr>
          </a:p>
        </p:txBody>
      </p:sp>
      <p:sp>
        <p:nvSpPr>
          <p:cNvPr id="23" name="Oval 22"/>
          <p:cNvSpPr/>
          <p:nvPr/>
        </p:nvSpPr>
        <p:spPr>
          <a:xfrm>
            <a:off x="1075972" y="2201749"/>
            <a:ext cx="536628" cy="536628"/>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supermarket" panose="02000000000000000000" pitchFamily="2" charset="0"/>
                <a:cs typeface="supermarket" panose="02000000000000000000" pitchFamily="2" charset="0"/>
              </a:rPr>
              <a:t>2</a:t>
            </a:r>
            <a:endParaRPr lang="th-TH" dirty="0">
              <a:solidFill>
                <a:schemeClr val="tx1"/>
              </a:solidFill>
              <a:latin typeface="supermarket" panose="02000000000000000000" pitchFamily="2" charset="0"/>
              <a:cs typeface="supermarket" panose="02000000000000000000" pitchFamily="2" charset="0"/>
            </a:endParaRPr>
          </a:p>
        </p:txBody>
      </p:sp>
      <p:sp>
        <p:nvSpPr>
          <p:cNvPr id="24" name="Oval 23"/>
          <p:cNvSpPr/>
          <p:nvPr/>
        </p:nvSpPr>
        <p:spPr>
          <a:xfrm>
            <a:off x="1075973" y="3115122"/>
            <a:ext cx="536628" cy="536628"/>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supermarket" panose="02000000000000000000" pitchFamily="2" charset="0"/>
                <a:cs typeface="supermarket" panose="02000000000000000000" pitchFamily="2" charset="0"/>
              </a:rPr>
              <a:t>3</a:t>
            </a:r>
            <a:endParaRPr lang="th-TH" dirty="0">
              <a:solidFill>
                <a:schemeClr val="tx1"/>
              </a:solidFill>
              <a:latin typeface="supermarket" panose="02000000000000000000" pitchFamily="2" charset="0"/>
              <a:cs typeface="supermarket" panose="02000000000000000000" pitchFamily="2" charset="0"/>
            </a:endParaRPr>
          </a:p>
        </p:txBody>
      </p:sp>
      <p:sp>
        <p:nvSpPr>
          <p:cNvPr id="25" name="Oval 24"/>
          <p:cNvSpPr/>
          <p:nvPr/>
        </p:nvSpPr>
        <p:spPr>
          <a:xfrm>
            <a:off x="1075974" y="4034117"/>
            <a:ext cx="536628" cy="536628"/>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supermarket" panose="02000000000000000000" pitchFamily="2" charset="0"/>
                <a:cs typeface="supermarket" panose="02000000000000000000" pitchFamily="2" charset="0"/>
              </a:rPr>
              <a:t>4</a:t>
            </a:r>
            <a:endParaRPr lang="th-TH" dirty="0">
              <a:solidFill>
                <a:schemeClr val="tx1"/>
              </a:solidFill>
              <a:latin typeface="supermarket" panose="02000000000000000000" pitchFamily="2" charset="0"/>
              <a:cs typeface="supermarket" panose="02000000000000000000" pitchFamily="2" charset="0"/>
            </a:endParaRPr>
          </a:p>
        </p:txBody>
      </p:sp>
      <p:sp>
        <p:nvSpPr>
          <p:cNvPr id="26" name="Oval 25"/>
          <p:cNvSpPr/>
          <p:nvPr/>
        </p:nvSpPr>
        <p:spPr>
          <a:xfrm>
            <a:off x="1075974" y="4945706"/>
            <a:ext cx="536628" cy="536628"/>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supermarket" panose="02000000000000000000" pitchFamily="2" charset="0"/>
                <a:cs typeface="supermarket" panose="02000000000000000000" pitchFamily="2" charset="0"/>
              </a:rPr>
              <a:t>5</a:t>
            </a:r>
            <a:endParaRPr lang="th-TH" dirty="0">
              <a:solidFill>
                <a:schemeClr val="tx1"/>
              </a:solidFill>
              <a:latin typeface="supermarket" panose="02000000000000000000" pitchFamily="2" charset="0"/>
              <a:cs typeface="supermarket" panose="02000000000000000000" pitchFamily="2" charset="0"/>
            </a:endParaRPr>
          </a:p>
        </p:txBody>
      </p:sp>
      <p:sp>
        <p:nvSpPr>
          <p:cNvPr id="27" name="Oval 26"/>
          <p:cNvSpPr/>
          <p:nvPr/>
        </p:nvSpPr>
        <p:spPr>
          <a:xfrm>
            <a:off x="1075974" y="5861691"/>
            <a:ext cx="536628" cy="536628"/>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supermarket" panose="02000000000000000000" pitchFamily="2" charset="0"/>
                <a:cs typeface="supermarket" panose="02000000000000000000" pitchFamily="2" charset="0"/>
              </a:rPr>
              <a:t>6</a:t>
            </a:r>
            <a:endParaRPr lang="th-TH" dirty="0">
              <a:solidFill>
                <a:schemeClr val="tx1"/>
              </a:solidFill>
              <a:latin typeface="supermarket" panose="02000000000000000000" pitchFamily="2" charset="0"/>
              <a:cs typeface="supermarket" panose="02000000000000000000" pitchFamily="2" charset="0"/>
            </a:endParaRPr>
          </a:p>
        </p:txBody>
      </p:sp>
      <p:sp>
        <p:nvSpPr>
          <p:cNvPr id="28" name="Rectangle 27"/>
          <p:cNvSpPr/>
          <p:nvPr/>
        </p:nvSpPr>
        <p:spPr>
          <a:xfrm>
            <a:off x="1912618" y="2165598"/>
            <a:ext cx="45720" cy="60892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latin typeface="supermarket" panose="02000000000000000000" pitchFamily="2" charset="0"/>
              <a:cs typeface="supermarket" panose="02000000000000000000" pitchFamily="2" charset="0"/>
            </a:endParaRPr>
          </a:p>
        </p:txBody>
      </p:sp>
      <p:sp>
        <p:nvSpPr>
          <p:cNvPr id="29" name="Rectangle 28"/>
          <p:cNvSpPr/>
          <p:nvPr/>
        </p:nvSpPr>
        <p:spPr>
          <a:xfrm>
            <a:off x="1912619" y="3086855"/>
            <a:ext cx="45720" cy="60892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latin typeface="supermarket" panose="02000000000000000000" pitchFamily="2" charset="0"/>
              <a:cs typeface="supermarket" panose="02000000000000000000" pitchFamily="2" charset="0"/>
            </a:endParaRPr>
          </a:p>
        </p:txBody>
      </p:sp>
      <p:sp>
        <p:nvSpPr>
          <p:cNvPr id="30" name="Rectangle 29"/>
          <p:cNvSpPr/>
          <p:nvPr/>
        </p:nvSpPr>
        <p:spPr>
          <a:xfrm>
            <a:off x="1912620" y="3997965"/>
            <a:ext cx="45720" cy="60892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latin typeface="supermarket" panose="02000000000000000000" pitchFamily="2" charset="0"/>
              <a:cs typeface="supermarket" panose="02000000000000000000" pitchFamily="2" charset="0"/>
            </a:endParaRPr>
          </a:p>
        </p:txBody>
      </p:sp>
      <p:sp>
        <p:nvSpPr>
          <p:cNvPr id="31" name="Rectangle 30"/>
          <p:cNvSpPr/>
          <p:nvPr/>
        </p:nvSpPr>
        <p:spPr>
          <a:xfrm>
            <a:off x="1889760" y="4912034"/>
            <a:ext cx="45720" cy="60892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latin typeface="supermarket" panose="02000000000000000000" pitchFamily="2" charset="0"/>
              <a:cs typeface="supermarket" panose="02000000000000000000" pitchFamily="2" charset="0"/>
            </a:endParaRPr>
          </a:p>
        </p:txBody>
      </p:sp>
      <p:sp>
        <p:nvSpPr>
          <p:cNvPr id="32" name="Rectangle 31"/>
          <p:cNvSpPr/>
          <p:nvPr/>
        </p:nvSpPr>
        <p:spPr>
          <a:xfrm>
            <a:off x="1889760" y="5825540"/>
            <a:ext cx="45720" cy="60892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latin typeface="supermarket" panose="02000000000000000000" pitchFamily="2" charset="0"/>
              <a:cs typeface="supermarket" panose="02000000000000000000" pitchFamily="2" charset="0"/>
            </a:endParaRPr>
          </a:p>
        </p:txBody>
      </p:sp>
      <p:sp>
        <p:nvSpPr>
          <p:cNvPr id="33" name="TextBox 32"/>
          <p:cNvSpPr txBox="1"/>
          <p:nvPr/>
        </p:nvSpPr>
        <p:spPr>
          <a:xfrm>
            <a:off x="3277833" y="2106333"/>
            <a:ext cx="1980029" cy="738664"/>
          </a:xfrm>
          <a:prstGeom prst="rect">
            <a:avLst/>
          </a:prstGeom>
          <a:noFill/>
        </p:spPr>
        <p:txBody>
          <a:bodyPr wrap="none" rtlCol="0">
            <a:spAutoFit/>
          </a:bodyPr>
          <a:lstStyle/>
          <a:p>
            <a:r>
              <a:rPr lang="en-US" sz="2400" b="1" dirty="0">
                <a:latin typeface="supermarket" panose="02000000000000000000" pitchFamily="2" charset="0"/>
                <a:cs typeface="supermarket" panose="02000000000000000000" pitchFamily="2" charset="0"/>
              </a:rPr>
              <a:t>SWOT analysis</a:t>
            </a:r>
          </a:p>
          <a:p>
            <a:r>
              <a:rPr lang="en-US" sz="1800" dirty="0">
                <a:latin typeface="supermarket" panose="02000000000000000000" pitchFamily="2" charset="0"/>
                <a:cs typeface="supermarket" panose="02000000000000000000" pitchFamily="2" charset="0"/>
              </a:rPr>
              <a:t>Thinking of 4 models</a:t>
            </a:r>
          </a:p>
        </p:txBody>
      </p:sp>
      <p:sp>
        <p:nvSpPr>
          <p:cNvPr id="34" name="TextBox 33"/>
          <p:cNvSpPr txBox="1"/>
          <p:nvPr/>
        </p:nvSpPr>
        <p:spPr>
          <a:xfrm>
            <a:off x="3274628" y="3019705"/>
            <a:ext cx="2114681" cy="738664"/>
          </a:xfrm>
          <a:prstGeom prst="rect">
            <a:avLst/>
          </a:prstGeom>
          <a:noFill/>
        </p:spPr>
        <p:txBody>
          <a:bodyPr wrap="none" rtlCol="0">
            <a:spAutoFit/>
          </a:bodyPr>
          <a:lstStyle/>
          <a:p>
            <a:pPr algn="ctr"/>
            <a:r>
              <a:rPr lang="en-US" sz="2400" b="1" dirty="0">
                <a:latin typeface="supermarket" panose="02000000000000000000" pitchFamily="2" charset="0"/>
                <a:cs typeface="supermarket" panose="02000000000000000000" pitchFamily="2" charset="0"/>
              </a:rPr>
              <a:t>The best solution</a:t>
            </a:r>
          </a:p>
          <a:p>
            <a:pPr algn="ctr"/>
            <a:r>
              <a:rPr lang="en-US" sz="1800" dirty="0">
                <a:latin typeface="supermarket" panose="02000000000000000000" pitchFamily="2" charset="0"/>
                <a:cs typeface="supermarket" panose="02000000000000000000" pitchFamily="2" charset="0"/>
              </a:rPr>
              <a:t>Choose the best way</a:t>
            </a:r>
          </a:p>
        </p:txBody>
      </p:sp>
      <p:sp>
        <p:nvSpPr>
          <p:cNvPr id="3" name="Rectangle 2"/>
          <p:cNvSpPr/>
          <p:nvPr/>
        </p:nvSpPr>
        <p:spPr>
          <a:xfrm>
            <a:off x="883920" y="3923747"/>
            <a:ext cx="6896100" cy="738664"/>
          </a:xfrm>
          <a:prstGeom prst="rect">
            <a:avLst/>
          </a:prstGeom>
        </p:spPr>
        <p:txBody>
          <a:bodyPr wrap="square">
            <a:spAutoFit/>
          </a:bodyPr>
          <a:lstStyle/>
          <a:p>
            <a:pPr algn="ctr"/>
            <a:r>
              <a:rPr lang="en-US" sz="2400" b="1" dirty="0">
                <a:latin typeface="supermarket" panose="02000000000000000000" pitchFamily="2" charset="0"/>
                <a:cs typeface="supermarket" panose="02000000000000000000" pitchFamily="2" charset="0"/>
              </a:rPr>
              <a:t>Create</a:t>
            </a:r>
          </a:p>
          <a:p>
            <a:pPr algn="ctr"/>
            <a:r>
              <a:rPr lang="en-US" sz="1800" dirty="0">
                <a:latin typeface="supermarket" panose="02000000000000000000" pitchFamily="2" charset="0"/>
                <a:cs typeface="supermarket" panose="02000000000000000000" pitchFamily="2" charset="0"/>
              </a:rPr>
              <a:t>Create the innovation from design ,modal</a:t>
            </a:r>
          </a:p>
        </p:txBody>
      </p:sp>
      <p:sp>
        <p:nvSpPr>
          <p:cNvPr id="4" name="Rectangle 3"/>
          <p:cNvSpPr/>
          <p:nvPr/>
        </p:nvSpPr>
        <p:spPr>
          <a:xfrm>
            <a:off x="2045967" y="4844688"/>
            <a:ext cx="4572000" cy="738664"/>
          </a:xfrm>
          <a:prstGeom prst="rect">
            <a:avLst/>
          </a:prstGeom>
        </p:spPr>
        <p:txBody>
          <a:bodyPr>
            <a:spAutoFit/>
          </a:bodyPr>
          <a:lstStyle/>
          <a:p>
            <a:pPr algn="ctr"/>
            <a:r>
              <a:rPr lang="en-US" sz="2400" b="1" dirty="0">
                <a:latin typeface="supermarket" panose="02000000000000000000" pitchFamily="2" charset="0"/>
                <a:cs typeface="supermarket" panose="02000000000000000000" pitchFamily="2" charset="0"/>
              </a:rPr>
              <a:t>Test</a:t>
            </a:r>
          </a:p>
          <a:p>
            <a:pPr algn="ctr"/>
            <a:r>
              <a:rPr lang="en-US" sz="1800" dirty="0">
                <a:latin typeface="supermarket" panose="02000000000000000000" pitchFamily="2" charset="0"/>
                <a:cs typeface="supermarket" panose="02000000000000000000" pitchFamily="2" charset="0"/>
              </a:rPr>
              <a:t>Test the innovation</a:t>
            </a:r>
          </a:p>
        </p:txBody>
      </p:sp>
      <p:sp>
        <p:nvSpPr>
          <p:cNvPr id="7" name="Rectangle 6"/>
          <p:cNvSpPr/>
          <p:nvPr/>
        </p:nvSpPr>
        <p:spPr>
          <a:xfrm>
            <a:off x="2429079" y="5731957"/>
            <a:ext cx="3805777" cy="738664"/>
          </a:xfrm>
          <a:prstGeom prst="rect">
            <a:avLst/>
          </a:prstGeom>
        </p:spPr>
        <p:txBody>
          <a:bodyPr wrap="square">
            <a:spAutoFit/>
          </a:bodyPr>
          <a:lstStyle/>
          <a:p>
            <a:pPr algn="ctr"/>
            <a:r>
              <a:rPr lang="en-US" sz="2400" b="1" dirty="0">
                <a:latin typeface="supermarket" panose="02000000000000000000" pitchFamily="2" charset="0"/>
                <a:cs typeface="supermarket" panose="02000000000000000000" pitchFamily="2" charset="0"/>
              </a:rPr>
              <a:t>Improve</a:t>
            </a:r>
          </a:p>
          <a:p>
            <a:pPr algn="ctr"/>
            <a:r>
              <a:rPr lang="en-US" sz="1800" dirty="0">
                <a:latin typeface="supermarket" panose="02000000000000000000" pitchFamily="2" charset="0"/>
                <a:cs typeface="supermarket" panose="02000000000000000000" pitchFamily="2" charset="0"/>
              </a:rPr>
              <a:t>Improve the mistake by practical use</a:t>
            </a:r>
          </a:p>
        </p:txBody>
      </p:sp>
      <p:pic>
        <p:nvPicPr>
          <p:cNvPr id="1026" name="Picture 2" descr="ผลการค้นหารูปภาพสำหรับ adhd"/>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29518" y="1224381"/>
            <a:ext cx="1299210" cy="69957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รูปภาพที่เกี่ยวข้อง"/>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029516" y="2123213"/>
            <a:ext cx="1299210" cy="721784"/>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ผลการค้นหารูปภาพสำหรับ the best solution"/>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804659" y="3007408"/>
            <a:ext cx="1750664" cy="640243"/>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ผลการค้นหารูปภาพสำหรับ innovation"/>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10583" r="7381"/>
          <a:stretch/>
        </p:blipFill>
        <p:spPr bwMode="auto">
          <a:xfrm>
            <a:off x="7029518" y="3997965"/>
            <a:ext cx="1296727" cy="623959"/>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ผลการค้นหารูปภาพสำหรับ test"/>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102012" y="4661312"/>
            <a:ext cx="1151737" cy="1151737"/>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34"/>
          <p:cNvPicPr>
            <a:picLocks noChangeAspect="1"/>
          </p:cNvPicPr>
          <p:nvPr/>
        </p:nvPicPr>
        <p:blipFill rotWithShape="1">
          <a:blip r:embed="rId8"/>
          <a:srcRect t="6085" b="8251"/>
          <a:stretch/>
        </p:blipFill>
        <p:spPr>
          <a:xfrm>
            <a:off x="7029516" y="5830493"/>
            <a:ext cx="1296727" cy="624841"/>
          </a:xfrm>
          <a:prstGeom prst="rect">
            <a:avLst/>
          </a:prstGeom>
        </p:spPr>
      </p:pic>
      <p:sp>
        <p:nvSpPr>
          <p:cNvPr id="36" name="Slide Number Placeholder 4">
            <a:extLst>
              <a:ext uri="{FF2B5EF4-FFF2-40B4-BE49-F238E27FC236}">
                <a16:creationId xmlns:a16="http://schemas.microsoft.com/office/drawing/2014/main" id="{B7FA00C0-050B-9A49-8AC0-3D8D66EE970C}"/>
              </a:ext>
            </a:extLst>
          </p:cNvPr>
          <p:cNvSpPr txBox="1">
            <a:spLocks/>
          </p:cNvSpPr>
          <p:nvPr/>
        </p:nvSpPr>
        <p:spPr>
          <a:xfrm>
            <a:off x="6930287" y="6492875"/>
            <a:ext cx="2057400" cy="365125"/>
          </a:xfrm>
          <a:prstGeom prst="rect">
            <a:avLst/>
          </a:prstGeom>
        </p:spPr>
        <p:txBody>
          <a:bodyPr vert="horz" lIns="91440" tIns="45720" rIns="91440" bIns="45720" rtlCol="0" anchor="ctr"/>
          <a:lstStyle>
            <a:defPPr>
              <a:defRPr lang="th-TH"/>
            </a:defPPr>
            <a:lvl1pPr marL="0" algn="r" defTabSz="914400" rtl="0" eaLnBrk="1" latinLnBrk="0" hangingPunct="1">
              <a:defRPr sz="2400" b="1" i="0" u="none" kern="1200">
                <a:solidFill>
                  <a:schemeClr val="tx1"/>
                </a:solidFill>
                <a:latin typeface="TH SarabunPSK" panose="020B0500040200020003" pitchFamily="34" charset="-34"/>
                <a:ea typeface="+mn-ea"/>
                <a:cs typeface="TH SarabunPSK" panose="020B0500040200020003" pitchFamily="34" charset="-34"/>
              </a:defRPr>
            </a:lvl1pPr>
            <a:lvl2pPr marL="457200" algn="l" defTabSz="914400" rtl="0" eaLnBrk="1" latinLnBrk="0" hangingPunct="1">
              <a:defRPr sz="2800" kern="1200">
                <a:solidFill>
                  <a:schemeClr val="tx1"/>
                </a:solidFill>
                <a:latin typeface="+mn-lt"/>
                <a:ea typeface="+mn-ea"/>
                <a:cs typeface="+mn-cs"/>
              </a:defRPr>
            </a:lvl2pPr>
            <a:lvl3pPr marL="914400" algn="l" defTabSz="914400" rtl="0" eaLnBrk="1" latinLnBrk="0" hangingPunct="1">
              <a:defRPr sz="2800" kern="1200">
                <a:solidFill>
                  <a:schemeClr val="tx1"/>
                </a:solidFill>
                <a:latin typeface="+mn-lt"/>
                <a:ea typeface="+mn-ea"/>
                <a:cs typeface="+mn-cs"/>
              </a:defRPr>
            </a:lvl3pPr>
            <a:lvl4pPr marL="1371600" algn="l" defTabSz="914400" rtl="0" eaLnBrk="1" latinLnBrk="0" hangingPunct="1">
              <a:defRPr sz="2800" kern="1200">
                <a:solidFill>
                  <a:schemeClr val="tx1"/>
                </a:solidFill>
                <a:latin typeface="+mn-lt"/>
                <a:ea typeface="+mn-ea"/>
                <a:cs typeface="+mn-cs"/>
              </a:defRPr>
            </a:lvl4pPr>
            <a:lvl5pPr marL="1828800" algn="l" defTabSz="914400" rtl="0" eaLnBrk="1" latinLnBrk="0" hangingPunct="1">
              <a:defRPr sz="2800" kern="1200">
                <a:solidFill>
                  <a:schemeClr val="tx1"/>
                </a:solidFill>
                <a:latin typeface="+mn-lt"/>
                <a:ea typeface="+mn-ea"/>
                <a:cs typeface="+mn-cs"/>
              </a:defRPr>
            </a:lvl5pPr>
            <a:lvl6pPr marL="2286000" algn="l" defTabSz="914400" rtl="0" eaLnBrk="1" latinLnBrk="0" hangingPunct="1">
              <a:defRPr sz="2800" kern="1200">
                <a:solidFill>
                  <a:schemeClr val="tx1"/>
                </a:solidFill>
                <a:latin typeface="+mn-lt"/>
                <a:ea typeface="+mn-ea"/>
                <a:cs typeface="+mn-cs"/>
              </a:defRPr>
            </a:lvl6pPr>
            <a:lvl7pPr marL="2743200" algn="l" defTabSz="914400" rtl="0" eaLnBrk="1" latinLnBrk="0" hangingPunct="1">
              <a:defRPr sz="2800" kern="1200">
                <a:solidFill>
                  <a:schemeClr val="tx1"/>
                </a:solidFill>
                <a:latin typeface="+mn-lt"/>
                <a:ea typeface="+mn-ea"/>
                <a:cs typeface="+mn-cs"/>
              </a:defRPr>
            </a:lvl7pPr>
            <a:lvl8pPr marL="3200400" algn="l" defTabSz="914400" rtl="0" eaLnBrk="1" latinLnBrk="0" hangingPunct="1">
              <a:defRPr sz="2800" kern="1200">
                <a:solidFill>
                  <a:schemeClr val="tx1"/>
                </a:solidFill>
                <a:latin typeface="+mn-lt"/>
                <a:ea typeface="+mn-ea"/>
                <a:cs typeface="+mn-cs"/>
              </a:defRPr>
            </a:lvl8pPr>
            <a:lvl9pPr marL="3657600" algn="l" defTabSz="914400" rtl="0" eaLnBrk="1" latinLnBrk="0" hangingPunct="1">
              <a:defRPr sz="2800" kern="1200">
                <a:solidFill>
                  <a:schemeClr val="tx1"/>
                </a:solidFill>
                <a:latin typeface="+mn-lt"/>
                <a:ea typeface="+mn-ea"/>
                <a:cs typeface="+mn-cs"/>
              </a:defRPr>
            </a:lvl9pPr>
          </a:lstStyle>
          <a:p>
            <a:fld id="{11FF6C92-6C2D-484D-A37D-02F1E269A390}" type="slidenum">
              <a:rPr lang="th-TH" smtClean="0">
                <a:latin typeface="supermarket" panose="02000000000000000000" pitchFamily="2" charset="0"/>
                <a:cs typeface="supermarket" panose="02000000000000000000" pitchFamily="2" charset="0"/>
              </a:rPr>
              <a:pPr/>
              <a:t>3</a:t>
            </a:fld>
            <a:endParaRPr lang="th-TH" dirty="0">
              <a:latin typeface="supermarket" panose="02000000000000000000" pitchFamily="2" charset="0"/>
              <a:cs typeface="supermarket" panose="02000000000000000000" pitchFamily="2" charset="0"/>
            </a:endParaRPr>
          </a:p>
        </p:txBody>
      </p:sp>
    </p:spTree>
    <p:extLst>
      <p:ext uri="{BB962C8B-B14F-4D97-AF65-F5344CB8AC3E}">
        <p14:creationId xmlns:p14="http://schemas.microsoft.com/office/powerpoint/2010/main" val="3735035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35209" y="393836"/>
            <a:ext cx="6175217" cy="830997"/>
          </a:xfrm>
          <a:prstGeom prst="rect">
            <a:avLst/>
          </a:prstGeom>
          <a:noFill/>
        </p:spPr>
        <p:txBody>
          <a:bodyPr wrap="none" rtlCol="0">
            <a:spAutoFit/>
          </a:bodyPr>
          <a:lstStyle/>
          <a:p>
            <a:r>
              <a:rPr lang="en-US" sz="4800" b="1" dirty="0">
                <a:latin typeface="+mj-lt"/>
                <a:cs typeface="TH SarabunPSK" panose="020B0500040200020003" pitchFamily="34" charset="-34"/>
              </a:rPr>
              <a:t>Material and Equipment</a:t>
            </a:r>
            <a:endParaRPr lang="th-TH" sz="4800" b="1" dirty="0">
              <a:latin typeface="+mj-lt"/>
              <a:cs typeface="TH SarabunPSK" panose="020B0500040200020003" pitchFamily="34" charset="-34"/>
            </a:endParaRPr>
          </a:p>
        </p:txBody>
      </p:sp>
      <p:grpSp>
        <p:nvGrpSpPr>
          <p:cNvPr id="7" name="Group 6">
            <a:extLst>
              <a:ext uri="{FF2B5EF4-FFF2-40B4-BE49-F238E27FC236}">
                <a16:creationId xmlns:a16="http://schemas.microsoft.com/office/drawing/2014/main" id="{3A8BC87D-4FA3-A94A-B959-DC898C2ABAE5}"/>
              </a:ext>
            </a:extLst>
          </p:cNvPr>
          <p:cNvGrpSpPr/>
          <p:nvPr/>
        </p:nvGrpSpPr>
        <p:grpSpPr>
          <a:xfrm>
            <a:off x="1644344" y="3759693"/>
            <a:ext cx="1321340" cy="1321340"/>
            <a:chOff x="14526407" y="14428311"/>
            <a:chExt cx="2944800" cy="2944800"/>
          </a:xfrm>
        </p:grpSpPr>
        <p:pic>
          <p:nvPicPr>
            <p:cNvPr id="8" name="Picture 7"/>
            <p:cNvPicPr>
              <a:picLocks noChangeAspect="1"/>
            </p:cNvPicPr>
            <p:nvPr/>
          </p:nvPicPr>
          <p:blipFill rotWithShape="1">
            <a:blip r:embed="rId2" cstate="print">
              <a:extLst>
                <a:ext uri="{28A0092B-C50C-407E-A947-70E740481C1C}">
                  <a14:useLocalDpi xmlns:a14="http://schemas.microsoft.com/office/drawing/2010/main" val="0"/>
                </a:ext>
              </a:extLst>
            </a:blip>
            <a:srcRect l="7252" t="700" r="17748" b="-700"/>
            <a:stretch/>
          </p:blipFill>
          <p:spPr>
            <a:xfrm>
              <a:off x="14526407" y="14428311"/>
              <a:ext cx="2944800" cy="2944800"/>
            </a:xfrm>
            <a:prstGeom prst="ellipse">
              <a:avLst/>
            </a:prstGeom>
            <a:ln w="63500" cap="rnd">
              <a:solidFill>
                <a:srgbClr val="FF0000"/>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9" name="Oval 8">
              <a:extLst>
                <a:ext uri="{FF2B5EF4-FFF2-40B4-BE49-F238E27FC236}">
                  <a16:creationId xmlns:a16="http://schemas.microsoft.com/office/drawing/2014/main" id="{31B93C6E-4F4E-7947-92EC-12C375247140}"/>
                </a:ext>
              </a:extLst>
            </p:cNvPr>
            <p:cNvSpPr>
              <a:spLocks noChangeAspect="1"/>
            </p:cNvSpPr>
            <p:nvPr/>
          </p:nvSpPr>
          <p:spPr>
            <a:xfrm>
              <a:off x="14559283" y="14460409"/>
              <a:ext cx="2878152" cy="2878152"/>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6B7E7B02-4E7A-7944-BE39-F1AB21CDEAE4}"/>
                </a:ext>
              </a:extLst>
            </p:cNvPr>
            <p:cNvPicPr>
              <a:picLocks noChangeAspect="1"/>
            </p:cNvPicPr>
            <p:nvPr/>
          </p:nvPicPr>
          <p:blipFill>
            <a:blip r:embed="rId3"/>
            <a:stretch>
              <a:fillRect/>
            </a:stretch>
          </p:blipFill>
          <p:spPr>
            <a:xfrm>
              <a:off x="15020290" y="14924420"/>
              <a:ext cx="1960209" cy="1952582"/>
            </a:xfrm>
            <a:prstGeom prst="rect">
              <a:avLst/>
            </a:prstGeom>
          </p:spPr>
        </p:pic>
      </p:grpSp>
      <p:grpSp>
        <p:nvGrpSpPr>
          <p:cNvPr id="11" name="Group 10">
            <a:extLst>
              <a:ext uri="{FF2B5EF4-FFF2-40B4-BE49-F238E27FC236}">
                <a16:creationId xmlns:a16="http://schemas.microsoft.com/office/drawing/2014/main" id="{94704E06-D6CD-D847-AC59-7562DA597670}"/>
              </a:ext>
            </a:extLst>
          </p:cNvPr>
          <p:cNvGrpSpPr/>
          <p:nvPr/>
        </p:nvGrpSpPr>
        <p:grpSpPr>
          <a:xfrm>
            <a:off x="1607990" y="1502355"/>
            <a:ext cx="1355411" cy="1358877"/>
            <a:chOff x="11930720" y="13218477"/>
            <a:chExt cx="2629756" cy="2636481"/>
          </a:xfrm>
        </p:grpSpPr>
        <p:grpSp>
          <p:nvGrpSpPr>
            <p:cNvPr id="12" name="Group 11">
              <a:extLst>
                <a:ext uri="{FF2B5EF4-FFF2-40B4-BE49-F238E27FC236}">
                  <a16:creationId xmlns:a16="http://schemas.microsoft.com/office/drawing/2014/main" id="{BB17D2B1-2177-5F4F-8D9A-F49B34091CFF}"/>
                </a:ext>
              </a:extLst>
            </p:cNvPr>
            <p:cNvGrpSpPr/>
            <p:nvPr/>
          </p:nvGrpSpPr>
          <p:grpSpPr>
            <a:xfrm>
              <a:off x="11930720" y="13218477"/>
              <a:ext cx="2629756" cy="2636481"/>
              <a:chOff x="11930720" y="13218478"/>
              <a:chExt cx="2141840" cy="2141840"/>
            </a:xfrm>
          </p:grpSpPr>
          <p:pic>
            <p:nvPicPr>
              <p:cNvPr id="14" name="Picture 13"/>
              <p:cNvPicPr>
                <a:picLocks noChangeAspect="1"/>
              </p:cNvPicPr>
              <p:nvPr/>
            </p:nvPicPr>
            <p:blipFill rotWithShape="1">
              <a:blip r:embed="rId4" cstate="print">
                <a:extLst>
                  <a:ext uri="{28A0092B-C50C-407E-A947-70E740481C1C}">
                    <a14:useLocalDpi xmlns:a14="http://schemas.microsoft.com/office/drawing/2010/main" val="0"/>
                  </a:ext>
                </a:extLst>
              </a:blip>
              <a:srcRect t="12500" b="12500"/>
              <a:stretch/>
            </p:blipFill>
            <p:spPr>
              <a:xfrm rot="20408337">
                <a:off x="11930720" y="13218478"/>
                <a:ext cx="2141840" cy="2141840"/>
              </a:xfrm>
              <a:prstGeom prst="ellipse">
                <a:avLst/>
              </a:prstGeom>
              <a:ln w="63500" cap="rnd">
                <a:solidFill>
                  <a:srgbClr val="FF0000"/>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5" name="Oval 14">
                <a:extLst>
                  <a:ext uri="{FF2B5EF4-FFF2-40B4-BE49-F238E27FC236}">
                    <a16:creationId xmlns:a16="http://schemas.microsoft.com/office/drawing/2014/main" id="{81741F5A-A035-EF48-A4A9-064D004912BF}"/>
                  </a:ext>
                </a:extLst>
              </p:cNvPr>
              <p:cNvSpPr>
                <a:spLocks noChangeAspect="1"/>
              </p:cNvSpPr>
              <p:nvPr/>
            </p:nvSpPr>
            <p:spPr>
              <a:xfrm>
                <a:off x="11949542" y="13237141"/>
                <a:ext cx="2088000" cy="208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12">
              <a:extLst>
                <a:ext uri="{FF2B5EF4-FFF2-40B4-BE49-F238E27FC236}">
                  <a16:creationId xmlns:a16="http://schemas.microsoft.com/office/drawing/2014/main" id="{8DF3CD1C-B0FF-6F4F-945D-E99EE2D12A1A}"/>
                </a:ext>
              </a:extLst>
            </p:cNvPr>
            <p:cNvPicPr>
              <a:picLocks noChangeAspect="1"/>
            </p:cNvPicPr>
            <p:nvPr/>
          </p:nvPicPr>
          <p:blipFill>
            <a:blip r:embed="rId5"/>
            <a:stretch>
              <a:fillRect/>
            </a:stretch>
          </p:blipFill>
          <p:spPr>
            <a:xfrm>
              <a:off x="12318576" y="13690310"/>
              <a:ext cx="1836908" cy="1688638"/>
            </a:xfrm>
            <a:prstGeom prst="rect">
              <a:avLst/>
            </a:prstGeom>
          </p:spPr>
        </p:pic>
      </p:grpSp>
      <p:grpSp>
        <p:nvGrpSpPr>
          <p:cNvPr id="16" name="Group 15">
            <a:extLst>
              <a:ext uri="{FF2B5EF4-FFF2-40B4-BE49-F238E27FC236}">
                <a16:creationId xmlns:a16="http://schemas.microsoft.com/office/drawing/2014/main" id="{0570A472-F74B-C749-A151-08C8E54DD5A8}"/>
              </a:ext>
            </a:extLst>
          </p:cNvPr>
          <p:cNvGrpSpPr/>
          <p:nvPr/>
        </p:nvGrpSpPr>
        <p:grpSpPr>
          <a:xfrm>
            <a:off x="5536505" y="1656843"/>
            <a:ext cx="1324719" cy="1324719"/>
            <a:chOff x="17267938" y="13161560"/>
            <a:chExt cx="3247983" cy="3247983"/>
          </a:xfrm>
        </p:grpSpPr>
        <p:grpSp>
          <p:nvGrpSpPr>
            <p:cNvPr id="17" name="Group 16">
              <a:extLst>
                <a:ext uri="{FF2B5EF4-FFF2-40B4-BE49-F238E27FC236}">
                  <a16:creationId xmlns:a16="http://schemas.microsoft.com/office/drawing/2014/main" id="{0181D69C-DFDC-9246-9468-CC01C60C3851}"/>
                </a:ext>
              </a:extLst>
            </p:cNvPr>
            <p:cNvGrpSpPr/>
            <p:nvPr/>
          </p:nvGrpSpPr>
          <p:grpSpPr>
            <a:xfrm>
              <a:off x="17267938" y="13161560"/>
              <a:ext cx="3247983" cy="3247983"/>
              <a:chOff x="17982421" y="13161561"/>
              <a:chExt cx="2533500" cy="2533500"/>
            </a:xfrm>
          </p:grpSpPr>
          <p:pic>
            <p:nvPicPr>
              <p:cNvPr id="19" name="Picture 18"/>
              <p:cNvPicPr>
                <a:picLocks noChangeAspect="1"/>
              </p:cNvPicPr>
              <p:nvPr/>
            </p:nvPicPr>
            <p:blipFill rotWithShape="1">
              <a:blip r:embed="rId6" cstate="print">
                <a:extLst>
                  <a:ext uri="{28A0092B-C50C-407E-A947-70E740481C1C}">
                    <a14:useLocalDpi xmlns:a14="http://schemas.microsoft.com/office/drawing/2010/main" val="0"/>
                  </a:ext>
                </a:extLst>
              </a:blip>
              <a:srcRect l="-580" t="2934" r="580" b="22065"/>
              <a:stretch/>
            </p:blipFill>
            <p:spPr>
              <a:xfrm>
                <a:off x="17982421" y="13161561"/>
                <a:ext cx="2533500" cy="2533500"/>
              </a:xfrm>
              <a:prstGeom prst="ellipse">
                <a:avLst/>
              </a:prstGeom>
              <a:ln w="63500" cap="rnd">
                <a:solidFill>
                  <a:srgbClr val="FF0000"/>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20" name="Oval 19">
                <a:extLst>
                  <a:ext uri="{FF2B5EF4-FFF2-40B4-BE49-F238E27FC236}">
                    <a16:creationId xmlns:a16="http://schemas.microsoft.com/office/drawing/2014/main" id="{E32BE572-AD20-F449-A8C3-3A52C0101B69}"/>
                  </a:ext>
                </a:extLst>
              </p:cNvPr>
              <p:cNvSpPr>
                <a:spLocks noChangeAspect="1"/>
              </p:cNvSpPr>
              <p:nvPr/>
            </p:nvSpPr>
            <p:spPr>
              <a:xfrm>
                <a:off x="17994205" y="13168474"/>
                <a:ext cx="2496229" cy="2496229"/>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18" name="Picture 17">
              <a:extLst>
                <a:ext uri="{FF2B5EF4-FFF2-40B4-BE49-F238E27FC236}">
                  <a16:creationId xmlns:a16="http://schemas.microsoft.com/office/drawing/2014/main" id="{B6073E34-EFA8-9240-A3D8-09500D0A1ACE}"/>
                </a:ext>
              </a:extLst>
            </p:cNvPr>
            <p:cNvPicPr>
              <a:picLocks noChangeAspect="1"/>
            </p:cNvPicPr>
            <p:nvPr/>
          </p:nvPicPr>
          <p:blipFill rotWithShape="1">
            <a:blip r:embed="rId7" cstate="print">
              <a:extLst>
                <a:ext uri="{BEBA8EAE-BF5A-486C-A8C5-ECC9F3942E4B}">
                  <a14:imgProps xmlns:a14="http://schemas.microsoft.com/office/drawing/2010/main">
                    <a14:imgLayer r:embed="rId8">
                      <a14:imgEffect>
                        <a14:sharpenSoften amount="25000"/>
                      </a14:imgEffect>
                    </a14:imgLayer>
                  </a14:imgProps>
                </a:ext>
                <a:ext uri="{28A0092B-C50C-407E-A947-70E740481C1C}">
                  <a14:useLocalDpi xmlns:a14="http://schemas.microsoft.com/office/drawing/2010/main" val="0"/>
                </a:ext>
              </a:extLst>
            </a:blip>
            <a:srcRect t="9236" b="13373"/>
            <a:stretch/>
          </p:blipFill>
          <p:spPr>
            <a:xfrm>
              <a:off x="17866903" y="13777996"/>
              <a:ext cx="2050052" cy="2115416"/>
            </a:xfrm>
            <a:prstGeom prst="rect">
              <a:avLst/>
            </a:prstGeom>
          </p:spPr>
        </p:pic>
      </p:grpSp>
      <p:sp>
        <p:nvSpPr>
          <p:cNvPr id="22" name="Rounded Rectangle 21"/>
          <p:cNvSpPr/>
          <p:nvPr/>
        </p:nvSpPr>
        <p:spPr>
          <a:xfrm>
            <a:off x="447260" y="1224832"/>
            <a:ext cx="8219661" cy="4927489"/>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23" name="TextBox 22"/>
          <p:cNvSpPr txBox="1"/>
          <p:nvPr/>
        </p:nvSpPr>
        <p:spPr>
          <a:xfrm>
            <a:off x="777064" y="2981562"/>
            <a:ext cx="3055901" cy="646331"/>
          </a:xfrm>
          <a:prstGeom prst="rect">
            <a:avLst/>
          </a:prstGeom>
          <a:solidFill>
            <a:schemeClr val="bg1"/>
          </a:solidFill>
        </p:spPr>
        <p:txBody>
          <a:bodyPr wrap="none" rtlCol="0">
            <a:spAutoFit/>
          </a:bodyPr>
          <a:lstStyle/>
          <a:p>
            <a:pPr algn="ctr"/>
            <a:r>
              <a:rPr lang="en-US" sz="1800" b="1" i="1" u="sng" dirty="0">
                <a:latin typeface="+mj-lt"/>
              </a:rPr>
              <a:t>Computer</a:t>
            </a:r>
          </a:p>
          <a:p>
            <a:pPr algn="ctr"/>
            <a:r>
              <a:rPr lang="en-US" sz="1800" dirty="0">
                <a:latin typeface="+mj-lt"/>
              </a:rPr>
              <a:t>Manage all thing in this project</a:t>
            </a:r>
            <a:endParaRPr lang="th-TH" sz="1800" dirty="0">
              <a:latin typeface="+mj-lt"/>
            </a:endParaRPr>
          </a:p>
        </p:txBody>
      </p:sp>
      <p:sp>
        <p:nvSpPr>
          <p:cNvPr id="24" name="TextBox 23"/>
          <p:cNvSpPr txBox="1"/>
          <p:nvPr/>
        </p:nvSpPr>
        <p:spPr>
          <a:xfrm>
            <a:off x="5378487" y="3051063"/>
            <a:ext cx="1633589" cy="646331"/>
          </a:xfrm>
          <a:prstGeom prst="rect">
            <a:avLst/>
          </a:prstGeom>
          <a:solidFill>
            <a:schemeClr val="bg1"/>
          </a:solidFill>
        </p:spPr>
        <p:txBody>
          <a:bodyPr wrap="none" rtlCol="0">
            <a:spAutoFit/>
          </a:bodyPr>
          <a:lstStyle/>
          <a:p>
            <a:pPr algn="ctr"/>
            <a:r>
              <a:rPr lang="en-US" sz="1800" b="1" i="1" u="sng" dirty="0">
                <a:latin typeface="+mj-lt"/>
              </a:rPr>
              <a:t>Doll</a:t>
            </a:r>
          </a:p>
          <a:p>
            <a:pPr algn="ctr"/>
            <a:r>
              <a:rPr lang="en-US" sz="1800" dirty="0">
                <a:latin typeface="+mj-lt"/>
              </a:rPr>
              <a:t>Appeal children</a:t>
            </a:r>
          </a:p>
        </p:txBody>
      </p:sp>
      <p:sp>
        <p:nvSpPr>
          <p:cNvPr id="25" name="TextBox 24"/>
          <p:cNvSpPr txBox="1"/>
          <p:nvPr/>
        </p:nvSpPr>
        <p:spPr>
          <a:xfrm>
            <a:off x="1051872" y="5286376"/>
            <a:ext cx="2505879" cy="646331"/>
          </a:xfrm>
          <a:prstGeom prst="rect">
            <a:avLst/>
          </a:prstGeom>
          <a:solidFill>
            <a:schemeClr val="bg1"/>
          </a:solidFill>
        </p:spPr>
        <p:txBody>
          <a:bodyPr wrap="none" rtlCol="0">
            <a:spAutoFit/>
          </a:bodyPr>
          <a:lstStyle/>
          <a:p>
            <a:pPr algn="ctr"/>
            <a:r>
              <a:rPr lang="en-US" sz="1800" b="1" i="1" u="sng" dirty="0">
                <a:latin typeface="+mj-lt"/>
              </a:rPr>
              <a:t>Python</a:t>
            </a:r>
          </a:p>
          <a:p>
            <a:pPr algn="ctr"/>
            <a:r>
              <a:rPr lang="en-US" sz="1800" dirty="0">
                <a:latin typeface="+mj-lt"/>
              </a:rPr>
              <a:t>Implement code and test</a:t>
            </a:r>
          </a:p>
        </p:txBody>
      </p:sp>
      <p:sp>
        <p:nvSpPr>
          <p:cNvPr id="26" name="TextBox 25"/>
          <p:cNvSpPr txBox="1"/>
          <p:nvPr/>
        </p:nvSpPr>
        <p:spPr>
          <a:xfrm>
            <a:off x="5004666" y="5280143"/>
            <a:ext cx="2381228" cy="646331"/>
          </a:xfrm>
          <a:prstGeom prst="rect">
            <a:avLst/>
          </a:prstGeom>
          <a:solidFill>
            <a:schemeClr val="bg1"/>
          </a:solidFill>
        </p:spPr>
        <p:txBody>
          <a:bodyPr wrap="none" rtlCol="0">
            <a:spAutoFit/>
          </a:bodyPr>
          <a:lstStyle/>
          <a:p>
            <a:pPr algn="ctr"/>
            <a:r>
              <a:rPr lang="en-US" sz="1800" b="1" i="1" u="sng" dirty="0">
                <a:latin typeface="+mj-lt"/>
              </a:rPr>
              <a:t>Raspberry Pi</a:t>
            </a:r>
          </a:p>
          <a:p>
            <a:pPr algn="ctr"/>
            <a:r>
              <a:rPr lang="en-US" sz="1800" dirty="0">
                <a:latin typeface="+mj-lt"/>
              </a:rPr>
              <a:t>Single-board computers</a:t>
            </a:r>
          </a:p>
        </p:txBody>
      </p:sp>
      <p:sp>
        <p:nvSpPr>
          <p:cNvPr id="27" name="Slide Number Placeholder 4">
            <a:extLst>
              <a:ext uri="{FF2B5EF4-FFF2-40B4-BE49-F238E27FC236}">
                <a16:creationId xmlns:a16="http://schemas.microsoft.com/office/drawing/2014/main" id="{4A5E820F-6196-EA47-9BCE-6D1411A73A30}"/>
              </a:ext>
            </a:extLst>
          </p:cNvPr>
          <p:cNvSpPr txBox="1">
            <a:spLocks/>
          </p:cNvSpPr>
          <p:nvPr/>
        </p:nvSpPr>
        <p:spPr>
          <a:xfrm>
            <a:off x="6930287" y="6492875"/>
            <a:ext cx="2057400" cy="365125"/>
          </a:xfrm>
          <a:prstGeom prst="rect">
            <a:avLst/>
          </a:prstGeom>
        </p:spPr>
        <p:txBody>
          <a:bodyPr vert="horz" lIns="91440" tIns="45720" rIns="91440" bIns="45720" rtlCol="0" anchor="ctr"/>
          <a:lstStyle>
            <a:defPPr>
              <a:defRPr lang="th-TH"/>
            </a:defPPr>
            <a:lvl1pPr marL="0" algn="r" defTabSz="914400" rtl="0" eaLnBrk="1" latinLnBrk="0" hangingPunct="1">
              <a:defRPr sz="2400" b="1" i="0" u="none" kern="1200">
                <a:solidFill>
                  <a:schemeClr val="tx1"/>
                </a:solidFill>
                <a:latin typeface="TH SarabunPSK" panose="020B0500040200020003" pitchFamily="34" charset="-34"/>
                <a:ea typeface="+mn-ea"/>
                <a:cs typeface="TH SarabunPSK" panose="020B0500040200020003" pitchFamily="34" charset="-34"/>
              </a:defRPr>
            </a:lvl1pPr>
            <a:lvl2pPr marL="457200" algn="l" defTabSz="914400" rtl="0" eaLnBrk="1" latinLnBrk="0" hangingPunct="1">
              <a:defRPr sz="2800" kern="1200">
                <a:solidFill>
                  <a:schemeClr val="tx1"/>
                </a:solidFill>
                <a:latin typeface="+mn-lt"/>
                <a:ea typeface="+mn-ea"/>
                <a:cs typeface="+mn-cs"/>
              </a:defRPr>
            </a:lvl2pPr>
            <a:lvl3pPr marL="914400" algn="l" defTabSz="914400" rtl="0" eaLnBrk="1" latinLnBrk="0" hangingPunct="1">
              <a:defRPr sz="2800" kern="1200">
                <a:solidFill>
                  <a:schemeClr val="tx1"/>
                </a:solidFill>
                <a:latin typeface="+mn-lt"/>
                <a:ea typeface="+mn-ea"/>
                <a:cs typeface="+mn-cs"/>
              </a:defRPr>
            </a:lvl3pPr>
            <a:lvl4pPr marL="1371600" algn="l" defTabSz="914400" rtl="0" eaLnBrk="1" latinLnBrk="0" hangingPunct="1">
              <a:defRPr sz="2800" kern="1200">
                <a:solidFill>
                  <a:schemeClr val="tx1"/>
                </a:solidFill>
                <a:latin typeface="+mn-lt"/>
                <a:ea typeface="+mn-ea"/>
                <a:cs typeface="+mn-cs"/>
              </a:defRPr>
            </a:lvl4pPr>
            <a:lvl5pPr marL="1828800" algn="l" defTabSz="914400" rtl="0" eaLnBrk="1" latinLnBrk="0" hangingPunct="1">
              <a:defRPr sz="2800" kern="1200">
                <a:solidFill>
                  <a:schemeClr val="tx1"/>
                </a:solidFill>
                <a:latin typeface="+mn-lt"/>
                <a:ea typeface="+mn-ea"/>
                <a:cs typeface="+mn-cs"/>
              </a:defRPr>
            </a:lvl5pPr>
            <a:lvl6pPr marL="2286000" algn="l" defTabSz="914400" rtl="0" eaLnBrk="1" latinLnBrk="0" hangingPunct="1">
              <a:defRPr sz="2800" kern="1200">
                <a:solidFill>
                  <a:schemeClr val="tx1"/>
                </a:solidFill>
                <a:latin typeface="+mn-lt"/>
                <a:ea typeface="+mn-ea"/>
                <a:cs typeface="+mn-cs"/>
              </a:defRPr>
            </a:lvl6pPr>
            <a:lvl7pPr marL="2743200" algn="l" defTabSz="914400" rtl="0" eaLnBrk="1" latinLnBrk="0" hangingPunct="1">
              <a:defRPr sz="2800" kern="1200">
                <a:solidFill>
                  <a:schemeClr val="tx1"/>
                </a:solidFill>
                <a:latin typeface="+mn-lt"/>
                <a:ea typeface="+mn-ea"/>
                <a:cs typeface="+mn-cs"/>
              </a:defRPr>
            </a:lvl7pPr>
            <a:lvl8pPr marL="3200400" algn="l" defTabSz="914400" rtl="0" eaLnBrk="1" latinLnBrk="0" hangingPunct="1">
              <a:defRPr sz="2800" kern="1200">
                <a:solidFill>
                  <a:schemeClr val="tx1"/>
                </a:solidFill>
                <a:latin typeface="+mn-lt"/>
                <a:ea typeface="+mn-ea"/>
                <a:cs typeface="+mn-cs"/>
              </a:defRPr>
            </a:lvl8pPr>
            <a:lvl9pPr marL="3657600" algn="l" defTabSz="914400" rtl="0" eaLnBrk="1" latinLnBrk="0" hangingPunct="1">
              <a:defRPr sz="2800" kern="1200">
                <a:solidFill>
                  <a:schemeClr val="tx1"/>
                </a:solidFill>
                <a:latin typeface="+mn-lt"/>
                <a:ea typeface="+mn-ea"/>
                <a:cs typeface="+mn-cs"/>
              </a:defRPr>
            </a:lvl9pPr>
          </a:lstStyle>
          <a:p>
            <a:fld id="{11FF6C92-6C2D-484D-A37D-02F1E269A390}" type="slidenum">
              <a:rPr lang="th-TH" smtClean="0">
                <a:latin typeface="supermarket" panose="02000000000000000000" pitchFamily="2" charset="0"/>
                <a:cs typeface="supermarket" panose="02000000000000000000" pitchFamily="2" charset="0"/>
              </a:rPr>
              <a:pPr/>
              <a:t>4</a:t>
            </a:fld>
            <a:endParaRPr lang="th-TH" dirty="0">
              <a:latin typeface="supermarket" panose="02000000000000000000" pitchFamily="2" charset="0"/>
              <a:cs typeface="supermarket" panose="02000000000000000000" pitchFamily="2" charset="0"/>
            </a:endParaRPr>
          </a:p>
        </p:txBody>
      </p:sp>
      <p:sp>
        <p:nvSpPr>
          <p:cNvPr id="28" name="Oval 27">
            <a:extLst>
              <a:ext uri="{FF2B5EF4-FFF2-40B4-BE49-F238E27FC236}">
                <a16:creationId xmlns:a16="http://schemas.microsoft.com/office/drawing/2014/main" id="{37E05944-7184-364A-8B9B-37016447C05F}"/>
              </a:ext>
            </a:extLst>
          </p:cNvPr>
          <p:cNvSpPr>
            <a:spLocks noChangeAspect="1"/>
          </p:cNvSpPr>
          <p:nvPr/>
        </p:nvSpPr>
        <p:spPr>
          <a:xfrm>
            <a:off x="5484776" y="3717980"/>
            <a:ext cx="1421010" cy="1421010"/>
          </a:xfrm>
          <a:prstGeom prst="ellipse">
            <a:avLst/>
          </a:prstGeom>
          <a:solidFill>
            <a:schemeClr val="bg1"/>
          </a:solid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a:extLst>
              <a:ext uri="{FF2B5EF4-FFF2-40B4-BE49-F238E27FC236}">
                <a16:creationId xmlns:a16="http://schemas.microsoft.com/office/drawing/2014/main" id="{765C9C33-13A4-0E43-85B9-5A5EC02CC753}"/>
              </a:ext>
            </a:extLst>
          </p:cNvPr>
          <p:cNvPicPr>
            <a:picLocks noChangeAspect="1"/>
          </p:cNvPicPr>
          <p:nvPr/>
        </p:nvPicPr>
        <p:blipFill>
          <a:blip r:embed="rId9"/>
          <a:stretch>
            <a:fillRect/>
          </a:stretch>
        </p:blipFill>
        <p:spPr>
          <a:xfrm>
            <a:off x="5675861" y="4039266"/>
            <a:ext cx="1038840" cy="778438"/>
          </a:xfrm>
          <a:prstGeom prst="rect">
            <a:avLst/>
          </a:prstGeom>
        </p:spPr>
      </p:pic>
    </p:spTree>
    <p:extLst>
      <p:ext uri="{BB962C8B-B14F-4D97-AF65-F5344CB8AC3E}">
        <p14:creationId xmlns:p14="http://schemas.microsoft.com/office/powerpoint/2010/main" val="3700151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Oval 28">
            <a:extLst>
              <a:ext uri="{FF2B5EF4-FFF2-40B4-BE49-F238E27FC236}">
                <a16:creationId xmlns:a16="http://schemas.microsoft.com/office/drawing/2014/main" id="{91512D65-646C-244A-B051-BFFB2A205259}"/>
              </a:ext>
            </a:extLst>
          </p:cNvPr>
          <p:cNvSpPr>
            <a:spLocks noChangeAspect="1"/>
          </p:cNvSpPr>
          <p:nvPr/>
        </p:nvSpPr>
        <p:spPr>
          <a:xfrm>
            <a:off x="5484776" y="1567611"/>
            <a:ext cx="1421010" cy="1421010"/>
          </a:xfrm>
          <a:prstGeom prst="ellipse">
            <a:avLst/>
          </a:prstGeom>
          <a:solidFill>
            <a:schemeClr val="bg1"/>
          </a:solid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335209" y="393836"/>
            <a:ext cx="6175217" cy="830997"/>
          </a:xfrm>
          <a:prstGeom prst="rect">
            <a:avLst/>
          </a:prstGeom>
          <a:noFill/>
        </p:spPr>
        <p:txBody>
          <a:bodyPr wrap="none" rtlCol="0">
            <a:spAutoFit/>
          </a:bodyPr>
          <a:lstStyle/>
          <a:p>
            <a:r>
              <a:rPr lang="en-US" sz="4800" b="1" dirty="0">
                <a:latin typeface="+mj-lt"/>
                <a:cs typeface="TH SarabunPSK" panose="020B0500040200020003" pitchFamily="34" charset="-34"/>
              </a:rPr>
              <a:t>Material and Equipment</a:t>
            </a:r>
            <a:endParaRPr lang="th-TH" sz="4800" b="1" dirty="0">
              <a:latin typeface="+mj-lt"/>
              <a:cs typeface="TH SarabunPSK" panose="020B0500040200020003" pitchFamily="34" charset="-34"/>
            </a:endParaRPr>
          </a:p>
        </p:txBody>
      </p:sp>
      <p:grpSp>
        <p:nvGrpSpPr>
          <p:cNvPr id="7" name="Group 6">
            <a:extLst>
              <a:ext uri="{FF2B5EF4-FFF2-40B4-BE49-F238E27FC236}">
                <a16:creationId xmlns:a16="http://schemas.microsoft.com/office/drawing/2014/main" id="{3A8BC87D-4FA3-A94A-B959-DC898C2ABAE5}"/>
              </a:ext>
            </a:extLst>
          </p:cNvPr>
          <p:cNvGrpSpPr/>
          <p:nvPr/>
        </p:nvGrpSpPr>
        <p:grpSpPr>
          <a:xfrm>
            <a:off x="1644344" y="3759693"/>
            <a:ext cx="1321340" cy="1321340"/>
            <a:chOff x="14526407" y="14428311"/>
            <a:chExt cx="2944800" cy="2944800"/>
          </a:xfrm>
        </p:grpSpPr>
        <p:pic>
          <p:nvPicPr>
            <p:cNvPr id="8" name="Picture 7"/>
            <p:cNvPicPr>
              <a:picLocks noChangeAspect="1"/>
            </p:cNvPicPr>
            <p:nvPr/>
          </p:nvPicPr>
          <p:blipFill rotWithShape="1">
            <a:blip r:embed="rId2" cstate="print">
              <a:extLst>
                <a:ext uri="{28A0092B-C50C-407E-A947-70E740481C1C}">
                  <a14:useLocalDpi xmlns:a14="http://schemas.microsoft.com/office/drawing/2010/main" val="0"/>
                </a:ext>
              </a:extLst>
            </a:blip>
            <a:srcRect l="7252" t="700" r="17748" b="-700"/>
            <a:stretch/>
          </p:blipFill>
          <p:spPr>
            <a:xfrm>
              <a:off x="14526407" y="14428311"/>
              <a:ext cx="2944800" cy="2944800"/>
            </a:xfrm>
            <a:prstGeom prst="ellipse">
              <a:avLst/>
            </a:prstGeom>
            <a:ln w="63500" cap="rnd">
              <a:solidFill>
                <a:srgbClr val="FF0000"/>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9" name="Oval 8">
              <a:extLst>
                <a:ext uri="{FF2B5EF4-FFF2-40B4-BE49-F238E27FC236}">
                  <a16:creationId xmlns:a16="http://schemas.microsoft.com/office/drawing/2014/main" id="{31B93C6E-4F4E-7947-92EC-12C375247140}"/>
                </a:ext>
              </a:extLst>
            </p:cNvPr>
            <p:cNvSpPr>
              <a:spLocks noChangeAspect="1"/>
            </p:cNvSpPr>
            <p:nvPr/>
          </p:nvSpPr>
          <p:spPr>
            <a:xfrm>
              <a:off x="14559283" y="14460409"/>
              <a:ext cx="2878152" cy="2878152"/>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Rounded Rectangle 21"/>
          <p:cNvSpPr/>
          <p:nvPr/>
        </p:nvSpPr>
        <p:spPr>
          <a:xfrm>
            <a:off x="447260" y="1224832"/>
            <a:ext cx="8219661" cy="4927489"/>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23" name="TextBox 22"/>
          <p:cNvSpPr txBox="1"/>
          <p:nvPr/>
        </p:nvSpPr>
        <p:spPr>
          <a:xfrm>
            <a:off x="777064" y="2981562"/>
            <a:ext cx="3055901" cy="646331"/>
          </a:xfrm>
          <a:prstGeom prst="rect">
            <a:avLst/>
          </a:prstGeom>
          <a:solidFill>
            <a:schemeClr val="bg1"/>
          </a:solidFill>
        </p:spPr>
        <p:txBody>
          <a:bodyPr wrap="none" rtlCol="0">
            <a:spAutoFit/>
          </a:bodyPr>
          <a:lstStyle/>
          <a:p>
            <a:pPr algn="ctr"/>
            <a:r>
              <a:rPr lang="en-US" sz="1800" b="1" i="1" u="sng" dirty="0">
                <a:latin typeface="+mj-lt"/>
              </a:rPr>
              <a:t>Flex Sensor</a:t>
            </a:r>
          </a:p>
          <a:p>
            <a:pPr algn="ctr"/>
            <a:r>
              <a:rPr lang="en-US" sz="1800" dirty="0">
                <a:latin typeface="+mj-lt"/>
              </a:rPr>
              <a:t>Manage all thing in this project</a:t>
            </a:r>
            <a:endParaRPr lang="th-TH" sz="1800" dirty="0">
              <a:latin typeface="+mj-lt"/>
            </a:endParaRPr>
          </a:p>
        </p:txBody>
      </p:sp>
      <p:sp>
        <p:nvSpPr>
          <p:cNvPr id="24" name="TextBox 23"/>
          <p:cNvSpPr txBox="1"/>
          <p:nvPr/>
        </p:nvSpPr>
        <p:spPr>
          <a:xfrm>
            <a:off x="5098606" y="3051063"/>
            <a:ext cx="2193357" cy="646331"/>
          </a:xfrm>
          <a:prstGeom prst="rect">
            <a:avLst/>
          </a:prstGeom>
          <a:solidFill>
            <a:schemeClr val="bg1"/>
          </a:solidFill>
        </p:spPr>
        <p:txBody>
          <a:bodyPr wrap="none" rtlCol="0">
            <a:spAutoFit/>
          </a:bodyPr>
          <a:lstStyle/>
          <a:p>
            <a:pPr algn="ctr"/>
            <a:r>
              <a:rPr lang="en-US" sz="1800" b="1" i="1" u="sng" dirty="0">
                <a:latin typeface="+mj-lt"/>
              </a:rPr>
              <a:t>Ball</a:t>
            </a:r>
          </a:p>
          <a:p>
            <a:pPr algn="ctr"/>
            <a:r>
              <a:rPr lang="en-US" sz="1800" dirty="0">
                <a:latin typeface="+mj-lt"/>
              </a:rPr>
              <a:t>Squeeze to play game</a:t>
            </a:r>
            <a:endParaRPr lang="th-TH" sz="1800" dirty="0">
              <a:latin typeface="+mj-lt"/>
            </a:endParaRPr>
          </a:p>
        </p:txBody>
      </p:sp>
      <p:sp>
        <p:nvSpPr>
          <p:cNvPr id="25" name="TextBox 24"/>
          <p:cNvSpPr txBox="1"/>
          <p:nvPr/>
        </p:nvSpPr>
        <p:spPr>
          <a:xfrm>
            <a:off x="1602216" y="5286376"/>
            <a:ext cx="1405193" cy="646331"/>
          </a:xfrm>
          <a:prstGeom prst="rect">
            <a:avLst/>
          </a:prstGeom>
          <a:solidFill>
            <a:schemeClr val="bg1"/>
          </a:solidFill>
        </p:spPr>
        <p:txBody>
          <a:bodyPr wrap="none" rtlCol="0">
            <a:spAutoFit/>
          </a:bodyPr>
          <a:lstStyle/>
          <a:p>
            <a:pPr algn="ctr"/>
            <a:r>
              <a:rPr lang="en-US" sz="1800" b="1" i="1" u="sng" dirty="0">
                <a:latin typeface="+mj-lt"/>
              </a:rPr>
              <a:t>Monitor</a:t>
            </a:r>
          </a:p>
          <a:p>
            <a:pPr algn="ctr"/>
            <a:r>
              <a:rPr lang="en-US" sz="1800" dirty="0">
                <a:latin typeface="+mj-lt"/>
              </a:rPr>
              <a:t>Display game</a:t>
            </a:r>
          </a:p>
        </p:txBody>
      </p:sp>
      <p:sp>
        <p:nvSpPr>
          <p:cNvPr id="26" name="TextBox 25"/>
          <p:cNvSpPr txBox="1"/>
          <p:nvPr/>
        </p:nvSpPr>
        <p:spPr>
          <a:xfrm>
            <a:off x="4587377" y="5280143"/>
            <a:ext cx="3215817" cy="646331"/>
          </a:xfrm>
          <a:prstGeom prst="rect">
            <a:avLst/>
          </a:prstGeom>
          <a:solidFill>
            <a:schemeClr val="bg1"/>
          </a:solidFill>
        </p:spPr>
        <p:txBody>
          <a:bodyPr wrap="none" rtlCol="0">
            <a:spAutoFit/>
          </a:bodyPr>
          <a:lstStyle/>
          <a:p>
            <a:pPr algn="ctr"/>
            <a:r>
              <a:rPr lang="en-US" sz="1800" b="1" i="1" u="sng" dirty="0">
                <a:latin typeface="+mj-lt"/>
              </a:rPr>
              <a:t>HDMI Cable</a:t>
            </a:r>
          </a:p>
          <a:p>
            <a:pPr algn="ctr"/>
            <a:r>
              <a:rPr lang="en-US" sz="1800" dirty="0">
                <a:latin typeface="+mj-lt"/>
              </a:rPr>
              <a:t>Connect Raspberry Pi to monitor</a:t>
            </a:r>
          </a:p>
        </p:txBody>
      </p:sp>
      <p:sp>
        <p:nvSpPr>
          <p:cNvPr id="27" name="Slide Number Placeholder 4">
            <a:extLst>
              <a:ext uri="{FF2B5EF4-FFF2-40B4-BE49-F238E27FC236}">
                <a16:creationId xmlns:a16="http://schemas.microsoft.com/office/drawing/2014/main" id="{4A5E820F-6196-EA47-9BCE-6D1411A73A30}"/>
              </a:ext>
            </a:extLst>
          </p:cNvPr>
          <p:cNvSpPr txBox="1">
            <a:spLocks/>
          </p:cNvSpPr>
          <p:nvPr/>
        </p:nvSpPr>
        <p:spPr>
          <a:xfrm>
            <a:off x="6930287" y="6492875"/>
            <a:ext cx="2057400" cy="365125"/>
          </a:xfrm>
          <a:prstGeom prst="rect">
            <a:avLst/>
          </a:prstGeom>
        </p:spPr>
        <p:txBody>
          <a:bodyPr vert="horz" lIns="91440" tIns="45720" rIns="91440" bIns="45720" rtlCol="0" anchor="ctr"/>
          <a:lstStyle>
            <a:defPPr>
              <a:defRPr lang="th-TH"/>
            </a:defPPr>
            <a:lvl1pPr marL="0" algn="r" defTabSz="914400" rtl="0" eaLnBrk="1" latinLnBrk="0" hangingPunct="1">
              <a:defRPr sz="2400" b="1" i="0" u="none" kern="1200">
                <a:solidFill>
                  <a:schemeClr val="tx1"/>
                </a:solidFill>
                <a:latin typeface="TH SarabunPSK" panose="020B0500040200020003" pitchFamily="34" charset="-34"/>
                <a:ea typeface="+mn-ea"/>
                <a:cs typeface="TH SarabunPSK" panose="020B0500040200020003" pitchFamily="34" charset="-34"/>
              </a:defRPr>
            </a:lvl1pPr>
            <a:lvl2pPr marL="457200" algn="l" defTabSz="914400" rtl="0" eaLnBrk="1" latinLnBrk="0" hangingPunct="1">
              <a:defRPr sz="2800" kern="1200">
                <a:solidFill>
                  <a:schemeClr val="tx1"/>
                </a:solidFill>
                <a:latin typeface="+mn-lt"/>
                <a:ea typeface="+mn-ea"/>
                <a:cs typeface="+mn-cs"/>
              </a:defRPr>
            </a:lvl2pPr>
            <a:lvl3pPr marL="914400" algn="l" defTabSz="914400" rtl="0" eaLnBrk="1" latinLnBrk="0" hangingPunct="1">
              <a:defRPr sz="2800" kern="1200">
                <a:solidFill>
                  <a:schemeClr val="tx1"/>
                </a:solidFill>
                <a:latin typeface="+mn-lt"/>
                <a:ea typeface="+mn-ea"/>
                <a:cs typeface="+mn-cs"/>
              </a:defRPr>
            </a:lvl3pPr>
            <a:lvl4pPr marL="1371600" algn="l" defTabSz="914400" rtl="0" eaLnBrk="1" latinLnBrk="0" hangingPunct="1">
              <a:defRPr sz="2800" kern="1200">
                <a:solidFill>
                  <a:schemeClr val="tx1"/>
                </a:solidFill>
                <a:latin typeface="+mn-lt"/>
                <a:ea typeface="+mn-ea"/>
                <a:cs typeface="+mn-cs"/>
              </a:defRPr>
            </a:lvl4pPr>
            <a:lvl5pPr marL="1828800" algn="l" defTabSz="914400" rtl="0" eaLnBrk="1" latinLnBrk="0" hangingPunct="1">
              <a:defRPr sz="2800" kern="1200">
                <a:solidFill>
                  <a:schemeClr val="tx1"/>
                </a:solidFill>
                <a:latin typeface="+mn-lt"/>
                <a:ea typeface="+mn-ea"/>
                <a:cs typeface="+mn-cs"/>
              </a:defRPr>
            </a:lvl5pPr>
            <a:lvl6pPr marL="2286000" algn="l" defTabSz="914400" rtl="0" eaLnBrk="1" latinLnBrk="0" hangingPunct="1">
              <a:defRPr sz="2800" kern="1200">
                <a:solidFill>
                  <a:schemeClr val="tx1"/>
                </a:solidFill>
                <a:latin typeface="+mn-lt"/>
                <a:ea typeface="+mn-ea"/>
                <a:cs typeface="+mn-cs"/>
              </a:defRPr>
            </a:lvl6pPr>
            <a:lvl7pPr marL="2743200" algn="l" defTabSz="914400" rtl="0" eaLnBrk="1" latinLnBrk="0" hangingPunct="1">
              <a:defRPr sz="2800" kern="1200">
                <a:solidFill>
                  <a:schemeClr val="tx1"/>
                </a:solidFill>
                <a:latin typeface="+mn-lt"/>
                <a:ea typeface="+mn-ea"/>
                <a:cs typeface="+mn-cs"/>
              </a:defRPr>
            </a:lvl7pPr>
            <a:lvl8pPr marL="3200400" algn="l" defTabSz="914400" rtl="0" eaLnBrk="1" latinLnBrk="0" hangingPunct="1">
              <a:defRPr sz="2800" kern="1200">
                <a:solidFill>
                  <a:schemeClr val="tx1"/>
                </a:solidFill>
                <a:latin typeface="+mn-lt"/>
                <a:ea typeface="+mn-ea"/>
                <a:cs typeface="+mn-cs"/>
              </a:defRPr>
            </a:lvl8pPr>
            <a:lvl9pPr marL="3657600" algn="l" defTabSz="914400" rtl="0" eaLnBrk="1" latinLnBrk="0" hangingPunct="1">
              <a:defRPr sz="2800" kern="1200">
                <a:solidFill>
                  <a:schemeClr val="tx1"/>
                </a:solidFill>
                <a:latin typeface="+mn-lt"/>
                <a:ea typeface="+mn-ea"/>
                <a:cs typeface="+mn-cs"/>
              </a:defRPr>
            </a:lvl9pPr>
          </a:lstStyle>
          <a:p>
            <a:fld id="{11FF6C92-6C2D-484D-A37D-02F1E269A390}" type="slidenum">
              <a:rPr lang="th-TH" smtClean="0">
                <a:latin typeface="supermarket" panose="02000000000000000000" pitchFamily="2" charset="0"/>
                <a:cs typeface="supermarket" panose="02000000000000000000" pitchFamily="2" charset="0"/>
              </a:rPr>
              <a:pPr/>
              <a:t>5</a:t>
            </a:fld>
            <a:endParaRPr lang="th-TH" dirty="0">
              <a:latin typeface="supermarket" panose="02000000000000000000" pitchFamily="2" charset="0"/>
              <a:cs typeface="supermarket" panose="02000000000000000000" pitchFamily="2" charset="0"/>
            </a:endParaRPr>
          </a:p>
        </p:txBody>
      </p:sp>
      <p:pic>
        <p:nvPicPr>
          <p:cNvPr id="4" name="Picture 3">
            <a:extLst>
              <a:ext uri="{FF2B5EF4-FFF2-40B4-BE49-F238E27FC236}">
                <a16:creationId xmlns:a16="http://schemas.microsoft.com/office/drawing/2014/main" id="{65E11414-18BD-9846-8BD1-59708DE6BF05}"/>
              </a:ext>
            </a:extLst>
          </p:cNvPr>
          <p:cNvPicPr>
            <a:picLocks noChangeAspect="1"/>
          </p:cNvPicPr>
          <p:nvPr/>
        </p:nvPicPr>
        <p:blipFill>
          <a:blip r:embed="rId3"/>
          <a:stretch>
            <a:fillRect/>
          </a:stretch>
        </p:blipFill>
        <p:spPr>
          <a:xfrm>
            <a:off x="5776985" y="1859820"/>
            <a:ext cx="836591" cy="836591"/>
          </a:xfrm>
          <a:prstGeom prst="rect">
            <a:avLst/>
          </a:prstGeom>
        </p:spPr>
      </p:pic>
      <p:sp>
        <p:nvSpPr>
          <p:cNvPr id="28" name="Oval 27">
            <a:extLst>
              <a:ext uri="{FF2B5EF4-FFF2-40B4-BE49-F238E27FC236}">
                <a16:creationId xmlns:a16="http://schemas.microsoft.com/office/drawing/2014/main" id="{BE46CE16-7032-ED4D-B4F6-52755BDA61BD}"/>
              </a:ext>
            </a:extLst>
          </p:cNvPr>
          <p:cNvSpPr>
            <a:spLocks noChangeAspect="1"/>
          </p:cNvSpPr>
          <p:nvPr/>
        </p:nvSpPr>
        <p:spPr>
          <a:xfrm>
            <a:off x="1594306" y="1567611"/>
            <a:ext cx="1421010" cy="1421010"/>
          </a:xfrm>
          <a:prstGeom prst="ellipse">
            <a:avLst/>
          </a:prstGeom>
          <a:solidFill>
            <a:schemeClr val="bg1"/>
          </a:solid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F7778F7B-4126-EF42-AABB-E1B122F7AC52}"/>
              </a:ext>
            </a:extLst>
          </p:cNvPr>
          <p:cNvPicPr>
            <a:picLocks noChangeAspect="1"/>
          </p:cNvPicPr>
          <p:nvPr/>
        </p:nvPicPr>
        <p:blipFill>
          <a:blip r:embed="rId4"/>
          <a:stretch>
            <a:fillRect/>
          </a:stretch>
        </p:blipFill>
        <p:spPr>
          <a:xfrm>
            <a:off x="1865951" y="1816975"/>
            <a:ext cx="922283" cy="922283"/>
          </a:xfrm>
          <a:prstGeom prst="rect">
            <a:avLst/>
          </a:prstGeom>
        </p:spPr>
      </p:pic>
      <p:pic>
        <p:nvPicPr>
          <p:cNvPr id="30" name="Picture 29">
            <a:extLst>
              <a:ext uri="{FF2B5EF4-FFF2-40B4-BE49-F238E27FC236}">
                <a16:creationId xmlns:a16="http://schemas.microsoft.com/office/drawing/2014/main" id="{540668E9-57AA-3848-85F2-4FF9B8CF475C}"/>
              </a:ext>
            </a:extLst>
          </p:cNvPr>
          <p:cNvPicPr>
            <a:picLocks noChangeAspect="1"/>
          </p:cNvPicPr>
          <p:nvPr/>
        </p:nvPicPr>
        <p:blipFill rotWithShape="1">
          <a:blip r:embed="rId5">
            <a:clrChange>
              <a:clrFrom>
                <a:srgbClr val="FFFFFF"/>
              </a:clrFrom>
              <a:clrTo>
                <a:srgbClr val="FFFFFF">
                  <a:alpha val="0"/>
                </a:srgbClr>
              </a:clrTo>
            </a:clrChange>
          </a:blip>
          <a:srcRect l="4350" t="12975" r="8752" b="8444"/>
          <a:stretch/>
        </p:blipFill>
        <p:spPr>
          <a:xfrm>
            <a:off x="1745316" y="3904662"/>
            <a:ext cx="1116637" cy="1009752"/>
          </a:xfrm>
          <a:prstGeom prst="rect">
            <a:avLst/>
          </a:prstGeom>
        </p:spPr>
      </p:pic>
      <p:sp>
        <p:nvSpPr>
          <p:cNvPr id="31" name="Oval 30">
            <a:extLst>
              <a:ext uri="{FF2B5EF4-FFF2-40B4-BE49-F238E27FC236}">
                <a16:creationId xmlns:a16="http://schemas.microsoft.com/office/drawing/2014/main" id="{A550C3E6-1B02-BF4A-9DAA-38D0B26E04A4}"/>
              </a:ext>
            </a:extLst>
          </p:cNvPr>
          <p:cNvSpPr>
            <a:spLocks noChangeAspect="1"/>
          </p:cNvSpPr>
          <p:nvPr/>
        </p:nvSpPr>
        <p:spPr>
          <a:xfrm>
            <a:off x="5484776" y="3755322"/>
            <a:ext cx="1421010" cy="1421010"/>
          </a:xfrm>
          <a:prstGeom prst="ellipse">
            <a:avLst/>
          </a:prstGeom>
          <a:solidFill>
            <a:schemeClr val="bg1"/>
          </a:solid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Picture 31">
            <a:extLst>
              <a:ext uri="{FF2B5EF4-FFF2-40B4-BE49-F238E27FC236}">
                <a16:creationId xmlns:a16="http://schemas.microsoft.com/office/drawing/2014/main" id="{6A11C2A5-5CDE-2E4D-A85A-C9F573F32277}"/>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5602951" y="4104608"/>
            <a:ext cx="1302835" cy="807390"/>
          </a:xfrm>
          <a:prstGeom prst="rect">
            <a:avLst/>
          </a:prstGeom>
        </p:spPr>
      </p:pic>
    </p:spTree>
    <p:extLst>
      <p:ext uri="{BB962C8B-B14F-4D97-AF65-F5344CB8AC3E}">
        <p14:creationId xmlns:p14="http://schemas.microsoft.com/office/powerpoint/2010/main" val="3460002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6930287" y="6492875"/>
            <a:ext cx="2057400" cy="365125"/>
          </a:xfrm>
        </p:spPr>
        <p:txBody>
          <a:bodyPr/>
          <a:lstStyle/>
          <a:p>
            <a:fld id="{11FF6C92-6C2D-484D-A37D-02F1E269A390}" type="slidenum">
              <a:rPr lang="th-TH" smtClean="0">
                <a:latin typeface="supermarket" panose="02000000000000000000" pitchFamily="2" charset="0"/>
                <a:cs typeface="supermarket" panose="02000000000000000000" pitchFamily="2" charset="0"/>
              </a:rPr>
              <a:t>6</a:t>
            </a:fld>
            <a:endParaRPr lang="th-TH" dirty="0">
              <a:latin typeface="supermarket" panose="02000000000000000000" pitchFamily="2" charset="0"/>
              <a:cs typeface="supermarket" panose="02000000000000000000" pitchFamily="2" charset="0"/>
            </a:endParaRPr>
          </a:p>
        </p:txBody>
      </p:sp>
      <p:sp>
        <p:nvSpPr>
          <p:cNvPr id="6" name="TextBox 5"/>
          <p:cNvSpPr txBox="1"/>
          <p:nvPr/>
        </p:nvSpPr>
        <p:spPr>
          <a:xfrm>
            <a:off x="335209" y="393836"/>
            <a:ext cx="1871025" cy="830997"/>
          </a:xfrm>
          <a:prstGeom prst="rect">
            <a:avLst/>
          </a:prstGeom>
          <a:noFill/>
        </p:spPr>
        <p:txBody>
          <a:bodyPr wrap="none" rtlCol="0">
            <a:spAutoFit/>
          </a:bodyPr>
          <a:lstStyle/>
          <a:p>
            <a:r>
              <a:rPr lang="en-US" sz="4800" b="1" dirty="0">
                <a:latin typeface="supermarket" panose="02000000000000000000" pitchFamily="2" charset="0"/>
                <a:cs typeface="supermarket" panose="02000000000000000000" pitchFamily="2" charset="0"/>
              </a:rPr>
              <a:t>Process</a:t>
            </a:r>
            <a:endParaRPr lang="th-TH" sz="4800" b="1" dirty="0">
              <a:latin typeface="supermarket" panose="02000000000000000000" pitchFamily="2" charset="0"/>
              <a:cs typeface="supermarket" panose="02000000000000000000" pitchFamily="2" charset="0"/>
            </a:endParaRPr>
          </a:p>
        </p:txBody>
      </p:sp>
      <p:sp>
        <p:nvSpPr>
          <p:cNvPr id="3" name="TextBox 2">
            <a:extLst>
              <a:ext uri="{FF2B5EF4-FFF2-40B4-BE49-F238E27FC236}">
                <a16:creationId xmlns:a16="http://schemas.microsoft.com/office/drawing/2014/main" id="{D7BB8B8D-5687-E249-AC65-FDA1AC9E0CC5}"/>
              </a:ext>
            </a:extLst>
          </p:cNvPr>
          <p:cNvSpPr txBox="1"/>
          <p:nvPr/>
        </p:nvSpPr>
        <p:spPr>
          <a:xfrm>
            <a:off x="892097" y="1416345"/>
            <a:ext cx="5791970" cy="3970318"/>
          </a:xfrm>
          <a:prstGeom prst="rect">
            <a:avLst/>
          </a:prstGeom>
          <a:noFill/>
        </p:spPr>
        <p:txBody>
          <a:bodyPr wrap="none" rtlCol="0">
            <a:spAutoFit/>
          </a:bodyPr>
          <a:lstStyle/>
          <a:p>
            <a:r>
              <a:rPr lang="en-US" dirty="0">
                <a:latin typeface="supermarket" panose="02000000000000000000" pitchFamily="2" charset="0"/>
                <a:cs typeface="supermarket" panose="02000000000000000000" pitchFamily="2" charset="0"/>
              </a:rPr>
              <a:t>1. Learning basic of Python.</a:t>
            </a:r>
          </a:p>
          <a:p>
            <a:endParaRPr lang="en-US" dirty="0">
              <a:latin typeface="supermarket" panose="02000000000000000000" pitchFamily="2" charset="0"/>
              <a:cs typeface="supermarket" panose="02000000000000000000" pitchFamily="2" charset="0"/>
            </a:endParaRPr>
          </a:p>
          <a:p>
            <a:r>
              <a:rPr lang="en-US" dirty="0">
                <a:latin typeface="supermarket" panose="02000000000000000000" pitchFamily="2" charset="0"/>
                <a:cs typeface="supermarket" panose="02000000000000000000" pitchFamily="2" charset="0"/>
              </a:rPr>
              <a:t>2. Learning how to use </a:t>
            </a:r>
            <a:r>
              <a:rPr lang="en-US" dirty="0" err="1">
                <a:latin typeface="supermarket" panose="02000000000000000000" pitchFamily="2" charset="0"/>
                <a:cs typeface="supermarket" panose="02000000000000000000" pitchFamily="2" charset="0"/>
              </a:rPr>
              <a:t>Pygame</a:t>
            </a:r>
            <a:r>
              <a:rPr lang="en-US" dirty="0">
                <a:latin typeface="supermarket" panose="02000000000000000000" pitchFamily="2" charset="0"/>
                <a:cs typeface="supermarket" panose="02000000000000000000" pitchFamily="2" charset="0"/>
              </a:rPr>
              <a:t>.</a:t>
            </a:r>
          </a:p>
          <a:p>
            <a:endParaRPr lang="en-US" dirty="0">
              <a:latin typeface="supermarket" panose="02000000000000000000" pitchFamily="2" charset="0"/>
              <a:cs typeface="supermarket" panose="02000000000000000000" pitchFamily="2" charset="0"/>
            </a:endParaRPr>
          </a:p>
          <a:p>
            <a:r>
              <a:rPr lang="en-US" dirty="0">
                <a:latin typeface="supermarket" panose="02000000000000000000" pitchFamily="2" charset="0"/>
                <a:cs typeface="supermarket" panose="02000000000000000000" pitchFamily="2" charset="0"/>
              </a:rPr>
              <a:t>3. Make Colored Circle and Colored Text.  </a:t>
            </a:r>
          </a:p>
          <a:p>
            <a:endParaRPr lang="en-US" dirty="0">
              <a:latin typeface="supermarket" panose="02000000000000000000" pitchFamily="2" charset="0"/>
              <a:cs typeface="supermarket" panose="02000000000000000000" pitchFamily="2" charset="0"/>
            </a:endParaRPr>
          </a:p>
          <a:p>
            <a:r>
              <a:rPr lang="en-US" dirty="0">
                <a:latin typeface="supermarket" panose="02000000000000000000" pitchFamily="2" charset="0"/>
                <a:cs typeface="supermarket" panose="02000000000000000000" pitchFamily="2" charset="0"/>
              </a:rPr>
              <a:t>4. Implement code and test.</a:t>
            </a:r>
          </a:p>
          <a:p>
            <a:endParaRPr lang="en-US" dirty="0">
              <a:latin typeface="supermarket" panose="02000000000000000000" pitchFamily="2" charset="0"/>
              <a:cs typeface="supermarket" panose="02000000000000000000" pitchFamily="2" charset="0"/>
            </a:endParaRPr>
          </a:p>
          <a:p>
            <a:r>
              <a:rPr lang="en-US" dirty="0">
                <a:latin typeface="supermarket" panose="02000000000000000000" pitchFamily="2" charset="0"/>
                <a:cs typeface="supermarket" panose="02000000000000000000" pitchFamily="2" charset="0"/>
              </a:rPr>
              <a:t>5. Git Push</a:t>
            </a:r>
          </a:p>
        </p:txBody>
      </p:sp>
      <p:pic>
        <p:nvPicPr>
          <p:cNvPr id="4" name="Picture 3">
            <a:extLst>
              <a:ext uri="{FF2B5EF4-FFF2-40B4-BE49-F238E27FC236}">
                <a16:creationId xmlns:a16="http://schemas.microsoft.com/office/drawing/2014/main" id="{7D404009-4C2C-A941-81BD-ABDA9CCB673B}"/>
              </a:ext>
            </a:extLst>
          </p:cNvPr>
          <p:cNvPicPr>
            <a:picLocks noChangeAspect="1"/>
          </p:cNvPicPr>
          <p:nvPr/>
        </p:nvPicPr>
        <p:blipFill>
          <a:blip r:embed="rId2"/>
          <a:stretch>
            <a:fillRect/>
          </a:stretch>
        </p:blipFill>
        <p:spPr>
          <a:xfrm>
            <a:off x="5812687" y="2187913"/>
            <a:ext cx="2934205" cy="868108"/>
          </a:xfrm>
          <a:prstGeom prst="rect">
            <a:avLst/>
          </a:prstGeom>
        </p:spPr>
      </p:pic>
      <p:pic>
        <p:nvPicPr>
          <p:cNvPr id="8" name="Picture 7">
            <a:extLst>
              <a:ext uri="{FF2B5EF4-FFF2-40B4-BE49-F238E27FC236}">
                <a16:creationId xmlns:a16="http://schemas.microsoft.com/office/drawing/2014/main" id="{361059E7-C16A-DA40-94BF-0F4E7B24709F}"/>
              </a:ext>
            </a:extLst>
          </p:cNvPr>
          <p:cNvPicPr>
            <a:picLocks noChangeAspect="1"/>
          </p:cNvPicPr>
          <p:nvPr/>
        </p:nvPicPr>
        <p:blipFill>
          <a:blip r:embed="rId3"/>
          <a:stretch>
            <a:fillRect/>
          </a:stretch>
        </p:blipFill>
        <p:spPr>
          <a:xfrm>
            <a:off x="4899566" y="1193672"/>
            <a:ext cx="1122094" cy="1117728"/>
          </a:xfrm>
          <a:prstGeom prst="rect">
            <a:avLst/>
          </a:prstGeom>
        </p:spPr>
      </p:pic>
      <p:pic>
        <p:nvPicPr>
          <p:cNvPr id="14" name="Picture 13">
            <a:extLst>
              <a:ext uri="{FF2B5EF4-FFF2-40B4-BE49-F238E27FC236}">
                <a16:creationId xmlns:a16="http://schemas.microsoft.com/office/drawing/2014/main" id="{2077DA7E-DC51-F841-B123-7B47DBB42789}"/>
              </a:ext>
            </a:extLst>
          </p:cNvPr>
          <p:cNvPicPr>
            <a:picLocks noChangeAspect="1"/>
          </p:cNvPicPr>
          <p:nvPr/>
        </p:nvPicPr>
        <p:blipFill>
          <a:blip r:embed="rId4"/>
          <a:stretch>
            <a:fillRect/>
          </a:stretch>
        </p:blipFill>
        <p:spPr>
          <a:xfrm>
            <a:off x="2712592" y="4533423"/>
            <a:ext cx="2150979" cy="2150979"/>
          </a:xfrm>
          <a:prstGeom prst="rect">
            <a:avLst/>
          </a:prstGeom>
        </p:spPr>
      </p:pic>
      <p:pic>
        <p:nvPicPr>
          <p:cNvPr id="15" name="Picture 14">
            <a:extLst>
              <a:ext uri="{FF2B5EF4-FFF2-40B4-BE49-F238E27FC236}">
                <a16:creationId xmlns:a16="http://schemas.microsoft.com/office/drawing/2014/main" id="{99B2B591-9F5D-FE49-AB3A-D12967F17714}"/>
              </a:ext>
            </a:extLst>
          </p:cNvPr>
          <p:cNvPicPr>
            <a:picLocks noChangeAspect="1"/>
          </p:cNvPicPr>
          <p:nvPr/>
        </p:nvPicPr>
        <p:blipFill>
          <a:blip r:embed="rId5"/>
          <a:stretch>
            <a:fillRect/>
          </a:stretch>
        </p:blipFill>
        <p:spPr>
          <a:xfrm>
            <a:off x="5696157" y="3746987"/>
            <a:ext cx="2468259" cy="1639676"/>
          </a:xfrm>
          <a:prstGeom prst="rect">
            <a:avLst/>
          </a:prstGeom>
        </p:spPr>
      </p:pic>
    </p:spTree>
    <p:extLst>
      <p:ext uri="{BB962C8B-B14F-4D97-AF65-F5344CB8AC3E}">
        <p14:creationId xmlns:p14="http://schemas.microsoft.com/office/powerpoint/2010/main" val="2734548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6930287" y="6492875"/>
            <a:ext cx="2057400" cy="365125"/>
          </a:xfrm>
        </p:spPr>
        <p:txBody>
          <a:bodyPr/>
          <a:lstStyle/>
          <a:p>
            <a:fld id="{11FF6C92-6C2D-484D-A37D-02F1E269A390}" type="slidenum">
              <a:rPr lang="th-TH" smtClean="0">
                <a:latin typeface="supermarket" panose="02000000000000000000" pitchFamily="2" charset="0"/>
                <a:cs typeface="supermarket" panose="02000000000000000000" pitchFamily="2" charset="0"/>
              </a:rPr>
              <a:t>7</a:t>
            </a:fld>
            <a:endParaRPr lang="th-TH">
              <a:latin typeface="supermarket" panose="02000000000000000000" pitchFamily="2" charset="0"/>
              <a:cs typeface="supermarket" panose="02000000000000000000" pitchFamily="2" charset="0"/>
            </a:endParaRPr>
          </a:p>
        </p:txBody>
      </p:sp>
      <p:sp>
        <p:nvSpPr>
          <p:cNvPr id="6" name="TextBox 5"/>
          <p:cNvSpPr txBox="1"/>
          <p:nvPr/>
        </p:nvSpPr>
        <p:spPr>
          <a:xfrm>
            <a:off x="335209" y="393836"/>
            <a:ext cx="1871025" cy="830997"/>
          </a:xfrm>
          <a:prstGeom prst="rect">
            <a:avLst/>
          </a:prstGeom>
          <a:noFill/>
        </p:spPr>
        <p:txBody>
          <a:bodyPr wrap="none" rtlCol="0">
            <a:spAutoFit/>
          </a:bodyPr>
          <a:lstStyle/>
          <a:p>
            <a:r>
              <a:rPr lang="en-US" sz="4800" b="1" dirty="0">
                <a:latin typeface="supermarket" panose="02000000000000000000" pitchFamily="2" charset="0"/>
                <a:cs typeface="supermarket" panose="02000000000000000000" pitchFamily="2" charset="0"/>
              </a:rPr>
              <a:t>Process</a:t>
            </a:r>
            <a:endParaRPr lang="th-TH" sz="4800" b="1" dirty="0">
              <a:latin typeface="supermarket" panose="02000000000000000000" pitchFamily="2" charset="0"/>
              <a:cs typeface="supermarket" panose="02000000000000000000" pitchFamily="2" charset="0"/>
            </a:endParaRPr>
          </a:p>
        </p:txBody>
      </p:sp>
      <p:sp>
        <p:nvSpPr>
          <p:cNvPr id="3" name="TextBox 2">
            <a:extLst>
              <a:ext uri="{FF2B5EF4-FFF2-40B4-BE49-F238E27FC236}">
                <a16:creationId xmlns:a16="http://schemas.microsoft.com/office/drawing/2014/main" id="{D7BB8B8D-5687-E249-AC65-FDA1AC9E0CC5}"/>
              </a:ext>
            </a:extLst>
          </p:cNvPr>
          <p:cNvSpPr txBox="1"/>
          <p:nvPr/>
        </p:nvSpPr>
        <p:spPr>
          <a:xfrm>
            <a:off x="892097" y="1416345"/>
            <a:ext cx="5333191" cy="3108543"/>
          </a:xfrm>
          <a:prstGeom prst="rect">
            <a:avLst/>
          </a:prstGeom>
          <a:noFill/>
        </p:spPr>
        <p:txBody>
          <a:bodyPr wrap="none" rtlCol="0">
            <a:spAutoFit/>
          </a:bodyPr>
          <a:lstStyle/>
          <a:p>
            <a:r>
              <a:rPr lang="en-US" dirty="0">
                <a:latin typeface="supermarket" panose="02000000000000000000" pitchFamily="2" charset="0"/>
                <a:cs typeface="supermarket" panose="02000000000000000000" pitchFamily="2" charset="0"/>
              </a:rPr>
              <a:t>5. Learn how to use Raspberry Pi.</a:t>
            </a:r>
          </a:p>
          <a:p>
            <a:endParaRPr lang="en-US" dirty="0">
              <a:latin typeface="supermarket" panose="02000000000000000000" pitchFamily="2" charset="0"/>
              <a:cs typeface="supermarket" panose="02000000000000000000" pitchFamily="2" charset="0"/>
            </a:endParaRPr>
          </a:p>
          <a:p>
            <a:r>
              <a:rPr lang="en-US" dirty="0">
                <a:latin typeface="supermarket" panose="02000000000000000000" pitchFamily="2" charset="0"/>
                <a:cs typeface="supermarket" panose="02000000000000000000" pitchFamily="2" charset="0"/>
              </a:rPr>
              <a:t>6. Clone repository to Raspberry Pi.</a:t>
            </a:r>
          </a:p>
          <a:p>
            <a:endParaRPr lang="en-US" dirty="0">
              <a:latin typeface="supermarket" panose="02000000000000000000" pitchFamily="2" charset="0"/>
              <a:cs typeface="supermarket" panose="02000000000000000000" pitchFamily="2" charset="0"/>
            </a:endParaRPr>
          </a:p>
          <a:p>
            <a:r>
              <a:rPr lang="en-US" dirty="0">
                <a:latin typeface="supermarket" panose="02000000000000000000" pitchFamily="2" charset="0"/>
                <a:cs typeface="supermarket" panose="02000000000000000000" pitchFamily="2" charset="0"/>
              </a:rPr>
              <a:t>7. Run in Raspberry Pi.</a:t>
            </a:r>
          </a:p>
          <a:p>
            <a:endParaRPr lang="en-US" dirty="0">
              <a:latin typeface="supermarket" panose="02000000000000000000" pitchFamily="2" charset="0"/>
              <a:cs typeface="supermarket" panose="02000000000000000000" pitchFamily="2" charset="0"/>
            </a:endParaRPr>
          </a:p>
          <a:p>
            <a:r>
              <a:rPr lang="en-US" dirty="0">
                <a:latin typeface="supermarket" panose="02000000000000000000" pitchFamily="2" charset="0"/>
                <a:cs typeface="supermarket" panose="02000000000000000000" pitchFamily="2" charset="0"/>
              </a:rPr>
              <a:t>8. Connect to Monitor.</a:t>
            </a:r>
          </a:p>
        </p:txBody>
      </p:sp>
      <p:pic>
        <p:nvPicPr>
          <p:cNvPr id="7" name="Picture 6">
            <a:extLst>
              <a:ext uri="{FF2B5EF4-FFF2-40B4-BE49-F238E27FC236}">
                <a16:creationId xmlns:a16="http://schemas.microsoft.com/office/drawing/2014/main" id="{244B38E4-F4F7-B74F-ACFB-C4754C9DF16A}"/>
              </a:ext>
            </a:extLst>
          </p:cNvPr>
          <p:cNvPicPr>
            <a:picLocks noChangeAspect="1"/>
          </p:cNvPicPr>
          <p:nvPr/>
        </p:nvPicPr>
        <p:blipFill>
          <a:blip r:embed="rId2"/>
          <a:stretch>
            <a:fillRect/>
          </a:stretch>
        </p:blipFill>
        <p:spPr>
          <a:xfrm>
            <a:off x="6217307" y="1652248"/>
            <a:ext cx="2371110" cy="1776752"/>
          </a:xfrm>
          <a:prstGeom prst="rect">
            <a:avLst/>
          </a:prstGeom>
        </p:spPr>
      </p:pic>
      <p:grpSp>
        <p:nvGrpSpPr>
          <p:cNvPr id="10" name="Group 9">
            <a:extLst>
              <a:ext uri="{FF2B5EF4-FFF2-40B4-BE49-F238E27FC236}">
                <a16:creationId xmlns:a16="http://schemas.microsoft.com/office/drawing/2014/main" id="{2202F61B-C826-1541-8CCF-078EF7B846F2}"/>
              </a:ext>
            </a:extLst>
          </p:cNvPr>
          <p:cNvGrpSpPr/>
          <p:nvPr/>
        </p:nvGrpSpPr>
        <p:grpSpPr>
          <a:xfrm>
            <a:off x="2768184" y="4716400"/>
            <a:ext cx="3607631" cy="1685809"/>
            <a:chOff x="2768184" y="4716400"/>
            <a:chExt cx="3607631" cy="1685809"/>
          </a:xfrm>
        </p:grpSpPr>
        <p:pic>
          <p:nvPicPr>
            <p:cNvPr id="2" name="Picture 1">
              <a:extLst>
                <a:ext uri="{FF2B5EF4-FFF2-40B4-BE49-F238E27FC236}">
                  <a16:creationId xmlns:a16="http://schemas.microsoft.com/office/drawing/2014/main" id="{B00EC068-2BC3-1E4A-BB2F-7AFF7A1C8090}"/>
                </a:ext>
              </a:extLst>
            </p:cNvPr>
            <p:cNvPicPr>
              <a:picLocks noChangeAspect="1"/>
            </p:cNvPicPr>
            <p:nvPr/>
          </p:nvPicPr>
          <p:blipFill>
            <a:blip r:embed="rId3"/>
            <a:stretch>
              <a:fillRect/>
            </a:stretch>
          </p:blipFill>
          <p:spPr>
            <a:xfrm rot="16200000">
              <a:off x="3729095" y="3755489"/>
              <a:ext cx="1685809" cy="3607631"/>
            </a:xfrm>
            <a:prstGeom prst="rect">
              <a:avLst/>
            </a:prstGeom>
          </p:spPr>
        </p:pic>
        <p:pic>
          <p:nvPicPr>
            <p:cNvPr id="9" name="Picture 8">
              <a:extLst>
                <a:ext uri="{FF2B5EF4-FFF2-40B4-BE49-F238E27FC236}">
                  <a16:creationId xmlns:a16="http://schemas.microsoft.com/office/drawing/2014/main" id="{7858C3B4-D2DE-2E4D-AEA2-B04D27FA1C86}"/>
                </a:ext>
              </a:extLst>
            </p:cNvPr>
            <p:cNvPicPr>
              <a:picLocks noChangeAspect="1"/>
            </p:cNvPicPr>
            <p:nvPr/>
          </p:nvPicPr>
          <p:blipFill>
            <a:blip r:embed="rId4"/>
            <a:stretch>
              <a:fillRect/>
            </a:stretch>
          </p:blipFill>
          <p:spPr>
            <a:xfrm>
              <a:off x="4084673" y="4939990"/>
              <a:ext cx="974654" cy="1247557"/>
            </a:xfrm>
            <a:prstGeom prst="rect">
              <a:avLst/>
            </a:prstGeom>
          </p:spPr>
        </p:pic>
      </p:grpSp>
    </p:spTree>
    <p:extLst>
      <p:ext uri="{BB962C8B-B14F-4D97-AF65-F5344CB8AC3E}">
        <p14:creationId xmlns:p14="http://schemas.microsoft.com/office/powerpoint/2010/main" val="26043027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6930287" y="6492875"/>
            <a:ext cx="2057400" cy="365125"/>
          </a:xfrm>
        </p:spPr>
        <p:txBody>
          <a:bodyPr/>
          <a:lstStyle/>
          <a:p>
            <a:fld id="{11FF6C92-6C2D-484D-A37D-02F1E269A390}" type="slidenum">
              <a:rPr lang="th-TH" smtClean="0">
                <a:latin typeface="supermarket" panose="02000000000000000000" pitchFamily="2" charset="0"/>
                <a:cs typeface="supermarket" panose="02000000000000000000" pitchFamily="2" charset="0"/>
              </a:rPr>
              <a:t>8</a:t>
            </a:fld>
            <a:endParaRPr lang="th-TH">
              <a:latin typeface="supermarket" panose="02000000000000000000" pitchFamily="2" charset="0"/>
              <a:cs typeface="supermarket" panose="02000000000000000000" pitchFamily="2" charset="0"/>
            </a:endParaRPr>
          </a:p>
        </p:txBody>
      </p:sp>
      <p:sp>
        <p:nvSpPr>
          <p:cNvPr id="6" name="TextBox 5"/>
          <p:cNvSpPr txBox="1"/>
          <p:nvPr/>
        </p:nvSpPr>
        <p:spPr>
          <a:xfrm>
            <a:off x="335209" y="393836"/>
            <a:ext cx="1871025" cy="830997"/>
          </a:xfrm>
          <a:prstGeom prst="rect">
            <a:avLst/>
          </a:prstGeom>
          <a:noFill/>
        </p:spPr>
        <p:txBody>
          <a:bodyPr wrap="none" rtlCol="0">
            <a:spAutoFit/>
          </a:bodyPr>
          <a:lstStyle/>
          <a:p>
            <a:r>
              <a:rPr lang="en-US" sz="4800" b="1" dirty="0">
                <a:latin typeface="supermarket" panose="02000000000000000000" pitchFamily="2" charset="0"/>
                <a:cs typeface="supermarket" panose="02000000000000000000" pitchFamily="2" charset="0"/>
              </a:rPr>
              <a:t>Process</a:t>
            </a:r>
            <a:endParaRPr lang="th-TH" sz="4800" b="1" dirty="0">
              <a:latin typeface="supermarket" panose="02000000000000000000" pitchFamily="2" charset="0"/>
              <a:cs typeface="supermarket" panose="02000000000000000000" pitchFamily="2" charset="0"/>
            </a:endParaRPr>
          </a:p>
        </p:txBody>
      </p:sp>
      <p:sp>
        <p:nvSpPr>
          <p:cNvPr id="3" name="TextBox 2">
            <a:extLst>
              <a:ext uri="{FF2B5EF4-FFF2-40B4-BE49-F238E27FC236}">
                <a16:creationId xmlns:a16="http://schemas.microsoft.com/office/drawing/2014/main" id="{D7BB8B8D-5687-E249-AC65-FDA1AC9E0CC5}"/>
              </a:ext>
            </a:extLst>
          </p:cNvPr>
          <p:cNvSpPr txBox="1"/>
          <p:nvPr/>
        </p:nvSpPr>
        <p:spPr>
          <a:xfrm>
            <a:off x="892097" y="1416345"/>
            <a:ext cx="5022529" cy="2246769"/>
          </a:xfrm>
          <a:prstGeom prst="rect">
            <a:avLst/>
          </a:prstGeom>
          <a:noFill/>
        </p:spPr>
        <p:txBody>
          <a:bodyPr wrap="none" rtlCol="0">
            <a:spAutoFit/>
          </a:bodyPr>
          <a:lstStyle/>
          <a:p>
            <a:r>
              <a:rPr lang="en-US" dirty="0">
                <a:latin typeface="supermarket" panose="02000000000000000000" pitchFamily="2" charset="0"/>
                <a:cs typeface="supermarket" panose="02000000000000000000" pitchFamily="2" charset="0"/>
              </a:rPr>
              <a:t>9. Attach the flex sensor to the ball.</a:t>
            </a:r>
          </a:p>
          <a:p>
            <a:endParaRPr lang="en-US" dirty="0">
              <a:latin typeface="supermarket" panose="02000000000000000000" pitchFamily="2" charset="0"/>
              <a:cs typeface="supermarket" panose="02000000000000000000" pitchFamily="2" charset="0"/>
            </a:endParaRPr>
          </a:p>
          <a:p>
            <a:r>
              <a:rPr lang="en-US" dirty="0">
                <a:latin typeface="supermarket" panose="02000000000000000000" pitchFamily="2" charset="0"/>
                <a:cs typeface="supermarket" panose="02000000000000000000" pitchFamily="2" charset="0"/>
              </a:rPr>
              <a:t>10. Connect ball to Raspberry Pi</a:t>
            </a:r>
          </a:p>
          <a:p>
            <a:endParaRPr lang="en-US" dirty="0">
              <a:latin typeface="supermarket" panose="02000000000000000000" pitchFamily="2" charset="0"/>
              <a:cs typeface="supermarket" panose="02000000000000000000" pitchFamily="2" charset="0"/>
            </a:endParaRPr>
          </a:p>
          <a:p>
            <a:r>
              <a:rPr lang="en-US" dirty="0">
                <a:latin typeface="supermarket" panose="02000000000000000000" pitchFamily="2" charset="0"/>
                <a:cs typeface="supermarket" panose="02000000000000000000" pitchFamily="2" charset="0"/>
              </a:rPr>
              <a:t>11. Attach everything on Cow doll.</a:t>
            </a:r>
          </a:p>
        </p:txBody>
      </p:sp>
      <p:pic>
        <p:nvPicPr>
          <p:cNvPr id="12" name="Picture 11">
            <a:extLst>
              <a:ext uri="{FF2B5EF4-FFF2-40B4-BE49-F238E27FC236}">
                <a16:creationId xmlns:a16="http://schemas.microsoft.com/office/drawing/2014/main" id="{2AC83626-F52D-A248-A77B-1285CEB97E15}"/>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rcRect t="9236" b="13373"/>
          <a:stretch/>
        </p:blipFill>
        <p:spPr>
          <a:xfrm>
            <a:off x="5914626" y="3127250"/>
            <a:ext cx="3021006" cy="3117328"/>
          </a:xfrm>
          <a:prstGeom prst="rect">
            <a:avLst/>
          </a:prstGeom>
        </p:spPr>
      </p:pic>
    </p:spTree>
    <p:extLst>
      <p:ext uri="{BB962C8B-B14F-4D97-AF65-F5344CB8AC3E}">
        <p14:creationId xmlns:p14="http://schemas.microsoft.com/office/powerpoint/2010/main" val="1099551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ผลการค้นหารูปภาพสำหรับ ทฤษฎีสี">
            <a:hlinkClick r:id="rId3" tgtFrame="&quot;_blank&quot;"/>
          </p:cNvPr>
          <p:cNvPicPr/>
          <p:nvPr/>
        </p:nvPicPr>
        <p:blipFill>
          <a:blip r:embed="rId4">
            <a:clrChange>
              <a:clrFrom>
                <a:srgbClr val="EAEBED"/>
              </a:clrFrom>
              <a:clrTo>
                <a:srgbClr val="EAEBED">
                  <a:alpha val="0"/>
                </a:srgbClr>
              </a:clrTo>
            </a:clrChange>
            <a:extLst>
              <a:ext uri="{28A0092B-C50C-407E-A947-70E740481C1C}">
                <a14:useLocalDpi xmlns:a14="http://schemas.microsoft.com/office/drawing/2010/main" val="0"/>
              </a:ext>
            </a:extLst>
          </a:blip>
          <a:srcRect/>
          <a:stretch>
            <a:fillRect/>
          </a:stretch>
        </p:blipFill>
        <p:spPr bwMode="auto">
          <a:xfrm>
            <a:off x="0" y="1148632"/>
            <a:ext cx="5332085" cy="5156917"/>
          </a:xfrm>
          <a:prstGeom prst="rect">
            <a:avLst/>
          </a:prstGeom>
          <a:noFill/>
          <a:ln>
            <a:noFill/>
          </a:ln>
        </p:spPr>
      </p:pic>
      <p:sp>
        <p:nvSpPr>
          <p:cNvPr id="7" name="TextBox 6"/>
          <p:cNvSpPr txBox="1"/>
          <p:nvPr/>
        </p:nvSpPr>
        <p:spPr>
          <a:xfrm>
            <a:off x="335209" y="393836"/>
            <a:ext cx="6167073" cy="830997"/>
          </a:xfrm>
          <a:prstGeom prst="rect">
            <a:avLst/>
          </a:prstGeom>
          <a:noFill/>
        </p:spPr>
        <p:txBody>
          <a:bodyPr wrap="none" rtlCol="0">
            <a:spAutoFit/>
          </a:bodyPr>
          <a:lstStyle/>
          <a:p>
            <a:r>
              <a:rPr lang="en-US" sz="4800" dirty="0">
                <a:latin typeface="supermarket" panose="02000000000000000000" pitchFamily="2" charset="0"/>
                <a:cs typeface="supermarket" panose="02000000000000000000" pitchFamily="2" charset="0"/>
              </a:rPr>
              <a:t>Steps for using innovation</a:t>
            </a:r>
            <a:endParaRPr lang="th-TH" sz="4800" dirty="0">
              <a:latin typeface="supermarket" panose="02000000000000000000" pitchFamily="2" charset="0"/>
              <a:cs typeface="supermarket" panose="02000000000000000000" pitchFamily="2" charset="0"/>
            </a:endParaRPr>
          </a:p>
        </p:txBody>
      </p:sp>
      <p:sp>
        <p:nvSpPr>
          <p:cNvPr id="8" name="TextBox 7"/>
          <p:cNvSpPr txBox="1"/>
          <p:nvPr/>
        </p:nvSpPr>
        <p:spPr>
          <a:xfrm>
            <a:off x="5129354" y="1394854"/>
            <a:ext cx="3576620" cy="584775"/>
          </a:xfrm>
          <a:prstGeom prst="rect">
            <a:avLst/>
          </a:prstGeom>
          <a:noFill/>
        </p:spPr>
        <p:txBody>
          <a:bodyPr wrap="none" rtlCol="0">
            <a:spAutoFit/>
          </a:bodyPr>
          <a:lstStyle/>
          <a:p>
            <a:r>
              <a:rPr lang="en-US" sz="3200" u="sng" dirty="0">
                <a:latin typeface="supermarket" panose="02000000000000000000" pitchFamily="2" charset="0"/>
                <a:cs typeface="supermarket" panose="02000000000000000000" pitchFamily="2" charset="0"/>
              </a:rPr>
              <a:t>Learn the color theory</a:t>
            </a:r>
            <a:endParaRPr lang="th-TH" sz="3200" u="sng" dirty="0">
              <a:latin typeface="supermarket" panose="02000000000000000000" pitchFamily="2" charset="0"/>
              <a:cs typeface="supermarket" panose="02000000000000000000" pitchFamily="2" charset="0"/>
            </a:endParaRPr>
          </a:p>
        </p:txBody>
      </p:sp>
      <p:sp>
        <p:nvSpPr>
          <p:cNvPr id="9" name="TextBox 8"/>
          <p:cNvSpPr txBox="1"/>
          <p:nvPr/>
        </p:nvSpPr>
        <p:spPr>
          <a:xfrm>
            <a:off x="5598317" y="2149650"/>
            <a:ext cx="699230" cy="523220"/>
          </a:xfrm>
          <a:prstGeom prst="rect">
            <a:avLst/>
          </a:prstGeom>
          <a:noFill/>
        </p:spPr>
        <p:txBody>
          <a:bodyPr wrap="none" rtlCol="0">
            <a:spAutoFit/>
          </a:bodyPr>
          <a:lstStyle/>
          <a:p>
            <a:r>
              <a:rPr lang="en-US" dirty="0">
                <a:solidFill>
                  <a:srgbClr val="7030A0"/>
                </a:solidFill>
                <a:latin typeface="supermarket" panose="02000000000000000000" pitchFamily="2" charset="0"/>
                <a:cs typeface="supermarket" panose="02000000000000000000" pitchFamily="2" charset="0"/>
              </a:rPr>
              <a:t>RED</a:t>
            </a:r>
            <a:endParaRPr lang="th-TH" dirty="0">
              <a:solidFill>
                <a:srgbClr val="7030A0"/>
              </a:solidFill>
              <a:latin typeface="supermarket" panose="02000000000000000000" pitchFamily="2" charset="0"/>
              <a:cs typeface="supermarket" panose="02000000000000000000" pitchFamily="2" charset="0"/>
            </a:endParaRPr>
          </a:p>
        </p:txBody>
      </p:sp>
      <p:sp>
        <p:nvSpPr>
          <p:cNvPr id="10" name="Rectangle 9"/>
          <p:cNvSpPr/>
          <p:nvPr/>
        </p:nvSpPr>
        <p:spPr>
          <a:xfrm>
            <a:off x="5710100" y="3129820"/>
            <a:ext cx="552607" cy="552607"/>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latin typeface="supermarket" panose="02000000000000000000" pitchFamily="2" charset="0"/>
              <a:cs typeface="supermarket" panose="02000000000000000000" pitchFamily="2" charset="0"/>
            </a:endParaRPr>
          </a:p>
        </p:txBody>
      </p:sp>
      <p:sp>
        <p:nvSpPr>
          <p:cNvPr id="12" name="TextBox 11"/>
          <p:cNvSpPr txBox="1"/>
          <p:nvPr/>
        </p:nvSpPr>
        <p:spPr>
          <a:xfrm>
            <a:off x="6524144" y="2149650"/>
            <a:ext cx="861133" cy="523220"/>
          </a:xfrm>
          <a:prstGeom prst="rect">
            <a:avLst/>
          </a:prstGeom>
          <a:noFill/>
        </p:spPr>
        <p:txBody>
          <a:bodyPr wrap="none" rtlCol="0">
            <a:spAutoFit/>
          </a:bodyPr>
          <a:lstStyle/>
          <a:p>
            <a:r>
              <a:rPr lang="en-US" dirty="0">
                <a:solidFill>
                  <a:srgbClr val="FF0000"/>
                </a:solidFill>
                <a:latin typeface="supermarket" panose="02000000000000000000" pitchFamily="2" charset="0"/>
                <a:cs typeface="supermarket" panose="02000000000000000000" pitchFamily="2" charset="0"/>
              </a:rPr>
              <a:t>BLUE</a:t>
            </a:r>
            <a:endParaRPr lang="th-TH" dirty="0">
              <a:solidFill>
                <a:srgbClr val="FF0000"/>
              </a:solidFill>
              <a:latin typeface="supermarket" panose="02000000000000000000" pitchFamily="2" charset="0"/>
              <a:cs typeface="supermarket" panose="02000000000000000000" pitchFamily="2" charset="0"/>
            </a:endParaRPr>
          </a:p>
        </p:txBody>
      </p:sp>
      <p:sp>
        <p:nvSpPr>
          <p:cNvPr id="13" name="Rectangle 12"/>
          <p:cNvSpPr/>
          <p:nvPr/>
        </p:nvSpPr>
        <p:spPr>
          <a:xfrm>
            <a:off x="6712228" y="3129819"/>
            <a:ext cx="552607" cy="55260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latin typeface="supermarket" panose="02000000000000000000" pitchFamily="2" charset="0"/>
              <a:cs typeface="supermarket" panose="02000000000000000000" pitchFamily="2" charset="0"/>
            </a:endParaRPr>
          </a:p>
        </p:txBody>
      </p:sp>
      <p:sp>
        <p:nvSpPr>
          <p:cNvPr id="15" name="Rectangle 14"/>
          <p:cNvSpPr/>
          <p:nvPr/>
        </p:nvSpPr>
        <p:spPr>
          <a:xfrm>
            <a:off x="7602576" y="2149650"/>
            <a:ext cx="1103187" cy="523220"/>
          </a:xfrm>
          <a:prstGeom prst="rect">
            <a:avLst/>
          </a:prstGeom>
        </p:spPr>
        <p:txBody>
          <a:bodyPr wrap="none">
            <a:spAutoFit/>
          </a:bodyPr>
          <a:lstStyle/>
          <a:p>
            <a:r>
              <a:rPr lang="en-US" dirty="0">
                <a:solidFill>
                  <a:schemeClr val="accent6"/>
                </a:solidFill>
                <a:latin typeface="supermarket" panose="02000000000000000000" pitchFamily="2" charset="0"/>
                <a:cs typeface="supermarket" panose="02000000000000000000" pitchFamily="2" charset="0"/>
              </a:rPr>
              <a:t>VIOLET</a:t>
            </a:r>
            <a:endParaRPr lang="th-TH" dirty="0">
              <a:solidFill>
                <a:schemeClr val="accent6"/>
              </a:solidFill>
              <a:latin typeface="supermarket" panose="02000000000000000000" pitchFamily="2" charset="0"/>
              <a:cs typeface="supermarket" panose="02000000000000000000" pitchFamily="2" charset="0"/>
            </a:endParaRPr>
          </a:p>
        </p:txBody>
      </p:sp>
      <p:sp>
        <p:nvSpPr>
          <p:cNvPr id="16" name="Rectangle 15"/>
          <p:cNvSpPr/>
          <p:nvPr/>
        </p:nvSpPr>
        <p:spPr>
          <a:xfrm>
            <a:off x="7933968" y="3129819"/>
            <a:ext cx="552607" cy="552607"/>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latin typeface="supermarket" panose="02000000000000000000" pitchFamily="2" charset="0"/>
              <a:cs typeface="supermarket" panose="02000000000000000000" pitchFamily="2" charset="0"/>
            </a:endParaRPr>
          </a:p>
        </p:txBody>
      </p:sp>
      <p:sp>
        <p:nvSpPr>
          <p:cNvPr id="17" name="TextBox 16"/>
          <p:cNvSpPr txBox="1"/>
          <p:nvPr/>
        </p:nvSpPr>
        <p:spPr>
          <a:xfrm>
            <a:off x="5764295" y="4029175"/>
            <a:ext cx="2794355" cy="1015663"/>
          </a:xfrm>
          <a:prstGeom prst="rect">
            <a:avLst/>
          </a:prstGeom>
          <a:noFill/>
          <a:ln w="19050">
            <a:solidFill>
              <a:schemeClr val="tx1"/>
            </a:solidFill>
          </a:ln>
        </p:spPr>
        <p:txBody>
          <a:bodyPr wrap="none" rtlCol="0">
            <a:spAutoFit/>
          </a:bodyPr>
          <a:lstStyle/>
          <a:p>
            <a:pPr algn="ctr"/>
            <a:r>
              <a:rPr lang="en-US" sz="2000" dirty="0">
                <a:latin typeface="supermarket" panose="02000000000000000000" pitchFamily="2" charset="0"/>
                <a:cs typeface="supermarket" panose="02000000000000000000" pitchFamily="2" charset="0"/>
              </a:rPr>
              <a:t>The name of the first color </a:t>
            </a:r>
          </a:p>
          <a:p>
            <a:pPr algn="ctr"/>
            <a:r>
              <a:rPr lang="en-US" sz="2000" dirty="0">
                <a:latin typeface="supermarket" panose="02000000000000000000" pitchFamily="2" charset="0"/>
                <a:cs typeface="supermarket" panose="02000000000000000000" pitchFamily="2" charset="0"/>
              </a:rPr>
              <a:t>match the second color</a:t>
            </a:r>
          </a:p>
          <a:p>
            <a:pPr algn="ctr"/>
            <a:r>
              <a:rPr lang="en-US" sz="2000" dirty="0">
                <a:latin typeface="supermarket" panose="02000000000000000000" pitchFamily="2" charset="0"/>
                <a:cs typeface="supermarket" panose="02000000000000000000" pitchFamily="2" charset="0"/>
              </a:rPr>
              <a:t> (opposite color)</a:t>
            </a:r>
            <a:endParaRPr lang="th-TH" sz="2000" dirty="0">
              <a:latin typeface="supermarket" panose="02000000000000000000" pitchFamily="2" charset="0"/>
              <a:cs typeface="supermarket" panose="02000000000000000000" pitchFamily="2" charset="0"/>
            </a:endParaRPr>
          </a:p>
        </p:txBody>
      </p:sp>
      <p:sp>
        <p:nvSpPr>
          <p:cNvPr id="18" name="TextBox 17"/>
          <p:cNvSpPr txBox="1"/>
          <p:nvPr/>
        </p:nvSpPr>
        <p:spPr>
          <a:xfrm>
            <a:off x="5678249" y="5244592"/>
            <a:ext cx="2849890" cy="707886"/>
          </a:xfrm>
          <a:prstGeom prst="rect">
            <a:avLst/>
          </a:prstGeom>
          <a:noFill/>
        </p:spPr>
        <p:txBody>
          <a:bodyPr wrap="square" rtlCol="0">
            <a:spAutoFit/>
          </a:bodyPr>
          <a:lstStyle/>
          <a:p>
            <a:pPr algn="ctr"/>
            <a:r>
              <a:rPr lang="en-US" sz="2000" dirty="0">
                <a:latin typeface="supermarket" panose="02000000000000000000" pitchFamily="2" charset="0"/>
                <a:cs typeface="supermarket" panose="02000000000000000000" pitchFamily="2" charset="0"/>
              </a:rPr>
              <a:t>: Regardless of the color </a:t>
            </a:r>
          </a:p>
          <a:p>
            <a:pPr algn="ctr"/>
            <a:r>
              <a:rPr lang="en-US" sz="2000" dirty="0">
                <a:latin typeface="supermarket" panose="02000000000000000000" pitchFamily="2" charset="0"/>
                <a:cs typeface="supermarket" panose="02000000000000000000" pitchFamily="2" charset="0"/>
              </a:rPr>
              <a:t>of the first color name</a:t>
            </a:r>
            <a:endParaRPr lang="th-TH" sz="2000" dirty="0">
              <a:latin typeface="supermarket" panose="02000000000000000000" pitchFamily="2" charset="0"/>
              <a:cs typeface="supermarket" panose="02000000000000000000" pitchFamily="2" charset="0"/>
            </a:endParaRPr>
          </a:p>
        </p:txBody>
      </p:sp>
      <p:sp>
        <p:nvSpPr>
          <p:cNvPr id="19" name="TextBox 18"/>
          <p:cNvSpPr txBox="1"/>
          <p:nvPr/>
        </p:nvSpPr>
        <p:spPr>
          <a:xfrm>
            <a:off x="4871911" y="2149650"/>
            <a:ext cx="534121" cy="523220"/>
          </a:xfrm>
          <a:prstGeom prst="rect">
            <a:avLst/>
          </a:prstGeom>
          <a:noFill/>
        </p:spPr>
        <p:txBody>
          <a:bodyPr wrap="none" rtlCol="0">
            <a:spAutoFit/>
          </a:bodyPr>
          <a:lstStyle/>
          <a:p>
            <a:r>
              <a:rPr lang="en-US" dirty="0">
                <a:latin typeface="supermarket" panose="02000000000000000000" pitchFamily="2" charset="0"/>
                <a:cs typeface="supermarket" panose="02000000000000000000" pitchFamily="2" charset="0"/>
              </a:rPr>
              <a:t>Ex</a:t>
            </a:r>
            <a:endParaRPr lang="th-TH" dirty="0">
              <a:latin typeface="supermarket" panose="02000000000000000000" pitchFamily="2" charset="0"/>
              <a:cs typeface="supermarket" panose="02000000000000000000" pitchFamily="2" charset="0"/>
            </a:endParaRPr>
          </a:p>
        </p:txBody>
      </p:sp>
      <p:cxnSp>
        <p:nvCxnSpPr>
          <p:cNvPr id="21" name="Straight Arrow Connector 20"/>
          <p:cNvCxnSpPr/>
          <p:nvPr/>
        </p:nvCxnSpPr>
        <p:spPr>
          <a:xfrm flipH="1">
            <a:off x="5977012" y="2589423"/>
            <a:ext cx="1" cy="456950"/>
          </a:xfrm>
          <a:prstGeom prst="straightConnector1">
            <a:avLst/>
          </a:prstGeom>
          <a:ln w="19050">
            <a:solidFill>
              <a:srgbClr val="1E0B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H="1">
            <a:off x="6964707" y="2593409"/>
            <a:ext cx="1" cy="456950"/>
          </a:xfrm>
          <a:prstGeom prst="straightConnector1">
            <a:avLst/>
          </a:prstGeom>
          <a:ln w="19050">
            <a:solidFill>
              <a:srgbClr val="1E0B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H="1">
            <a:off x="8206767" y="2581216"/>
            <a:ext cx="1" cy="456950"/>
          </a:xfrm>
          <a:prstGeom prst="straightConnector1">
            <a:avLst/>
          </a:prstGeom>
          <a:ln w="19050">
            <a:solidFill>
              <a:srgbClr val="1E0B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0" name="Slide Number Placeholder 4">
            <a:extLst>
              <a:ext uri="{FF2B5EF4-FFF2-40B4-BE49-F238E27FC236}">
                <a16:creationId xmlns:a16="http://schemas.microsoft.com/office/drawing/2014/main" id="{177084F6-AF2D-AE49-BD1F-498B64567AF9}"/>
              </a:ext>
            </a:extLst>
          </p:cNvPr>
          <p:cNvSpPr txBox="1">
            <a:spLocks/>
          </p:cNvSpPr>
          <p:nvPr/>
        </p:nvSpPr>
        <p:spPr>
          <a:xfrm>
            <a:off x="6930287" y="6492875"/>
            <a:ext cx="2057400" cy="365125"/>
          </a:xfrm>
          <a:prstGeom prst="rect">
            <a:avLst/>
          </a:prstGeom>
        </p:spPr>
        <p:txBody>
          <a:bodyPr vert="horz" lIns="91440" tIns="45720" rIns="91440" bIns="45720" rtlCol="0" anchor="ctr"/>
          <a:lstStyle>
            <a:defPPr>
              <a:defRPr lang="th-TH"/>
            </a:defPPr>
            <a:lvl1pPr marL="0" algn="r" defTabSz="914400" rtl="0" eaLnBrk="1" latinLnBrk="0" hangingPunct="1">
              <a:defRPr sz="2400" b="1" i="0" u="none" kern="1200">
                <a:solidFill>
                  <a:schemeClr val="tx1"/>
                </a:solidFill>
                <a:latin typeface="TH SarabunPSK" panose="020B0500040200020003" pitchFamily="34" charset="-34"/>
                <a:ea typeface="+mn-ea"/>
                <a:cs typeface="TH SarabunPSK" panose="020B0500040200020003" pitchFamily="34" charset="-34"/>
              </a:defRPr>
            </a:lvl1pPr>
            <a:lvl2pPr marL="457200" algn="l" defTabSz="914400" rtl="0" eaLnBrk="1" latinLnBrk="0" hangingPunct="1">
              <a:defRPr sz="2800" kern="1200">
                <a:solidFill>
                  <a:schemeClr val="tx1"/>
                </a:solidFill>
                <a:latin typeface="+mn-lt"/>
                <a:ea typeface="+mn-ea"/>
                <a:cs typeface="+mn-cs"/>
              </a:defRPr>
            </a:lvl2pPr>
            <a:lvl3pPr marL="914400" algn="l" defTabSz="914400" rtl="0" eaLnBrk="1" latinLnBrk="0" hangingPunct="1">
              <a:defRPr sz="2800" kern="1200">
                <a:solidFill>
                  <a:schemeClr val="tx1"/>
                </a:solidFill>
                <a:latin typeface="+mn-lt"/>
                <a:ea typeface="+mn-ea"/>
                <a:cs typeface="+mn-cs"/>
              </a:defRPr>
            </a:lvl3pPr>
            <a:lvl4pPr marL="1371600" algn="l" defTabSz="914400" rtl="0" eaLnBrk="1" latinLnBrk="0" hangingPunct="1">
              <a:defRPr sz="2800" kern="1200">
                <a:solidFill>
                  <a:schemeClr val="tx1"/>
                </a:solidFill>
                <a:latin typeface="+mn-lt"/>
                <a:ea typeface="+mn-ea"/>
                <a:cs typeface="+mn-cs"/>
              </a:defRPr>
            </a:lvl4pPr>
            <a:lvl5pPr marL="1828800" algn="l" defTabSz="914400" rtl="0" eaLnBrk="1" latinLnBrk="0" hangingPunct="1">
              <a:defRPr sz="2800" kern="1200">
                <a:solidFill>
                  <a:schemeClr val="tx1"/>
                </a:solidFill>
                <a:latin typeface="+mn-lt"/>
                <a:ea typeface="+mn-ea"/>
                <a:cs typeface="+mn-cs"/>
              </a:defRPr>
            </a:lvl5pPr>
            <a:lvl6pPr marL="2286000" algn="l" defTabSz="914400" rtl="0" eaLnBrk="1" latinLnBrk="0" hangingPunct="1">
              <a:defRPr sz="2800" kern="1200">
                <a:solidFill>
                  <a:schemeClr val="tx1"/>
                </a:solidFill>
                <a:latin typeface="+mn-lt"/>
                <a:ea typeface="+mn-ea"/>
                <a:cs typeface="+mn-cs"/>
              </a:defRPr>
            </a:lvl6pPr>
            <a:lvl7pPr marL="2743200" algn="l" defTabSz="914400" rtl="0" eaLnBrk="1" latinLnBrk="0" hangingPunct="1">
              <a:defRPr sz="2800" kern="1200">
                <a:solidFill>
                  <a:schemeClr val="tx1"/>
                </a:solidFill>
                <a:latin typeface="+mn-lt"/>
                <a:ea typeface="+mn-ea"/>
                <a:cs typeface="+mn-cs"/>
              </a:defRPr>
            </a:lvl7pPr>
            <a:lvl8pPr marL="3200400" algn="l" defTabSz="914400" rtl="0" eaLnBrk="1" latinLnBrk="0" hangingPunct="1">
              <a:defRPr sz="2800" kern="1200">
                <a:solidFill>
                  <a:schemeClr val="tx1"/>
                </a:solidFill>
                <a:latin typeface="+mn-lt"/>
                <a:ea typeface="+mn-ea"/>
                <a:cs typeface="+mn-cs"/>
              </a:defRPr>
            </a:lvl8pPr>
            <a:lvl9pPr marL="3657600" algn="l" defTabSz="914400" rtl="0" eaLnBrk="1" latinLnBrk="0" hangingPunct="1">
              <a:defRPr sz="2800" kern="1200">
                <a:solidFill>
                  <a:schemeClr val="tx1"/>
                </a:solidFill>
                <a:latin typeface="+mn-lt"/>
                <a:ea typeface="+mn-ea"/>
                <a:cs typeface="+mn-cs"/>
              </a:defRPr>
            </a:lvl9pPr>
          </a:lstStyle>
          <a:p>
            <a:fld id="{11FF6C92-6C2D-484D-A37D-02F1E269A390}" type="slidenum">
              <a:rPr lang="th-TH" smtClean="0">
                <a:latin typeface="supermarket" panose="02000000000000000000" pitchFamily="2" charset="0"/>
                <a:cs typeface="supermarket" panose="02000000000000000000" pitchFamily="2" charset="0"/>
              </a:rPr>
              <a:pPr/>
              <a:t>9</a:t>
            </a:fld>
            <a:endParaRPr lang="th-TH" dirty="0">
              <a:latin typeface="supermarket" panose="02000000000000000000" pitchFamily="2" charset="0"/>
              <a:cs typeface="supermarket" panose="02000000000000000000" pitchFamily="2" charset="0"/>
            </a:endParaRPr>
          </a:p>
        </p:txBody>
      </p:sp>
    </p:spTree>
    <p:extLst>
      <p:ext uri="{BB962C8B-B14F-4D97-AF65-F5344CB8AC3E}">
        <p14:creationId xmlns:p14="http://schemas.microsoft.com/office/powerpoint/2010/main" val="41278592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11247</TotalTime>
  <Words>574</Words>
  <Application>Microsoft Office PowerPoint</Application>
  <PresentationFormat>On-screen Show (4:3)</PresentationFormat>
  <Paragraphs>136</Paragraphs>
  <Slides>13</Slides>
  <Notes>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Arial</vt:lpstr>
      <vt:lpstr>Calibri</vt:lpstr>
      <vt:lpstr>Calibri Light</vt:lpstr>
      <vt:lpstr>supermarket</vt:lpstr>
      <vt:lpstr>TH SarabunPSK</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account</dc:creator>
  <cp:lastModifiedBy>PCSHSM</cp:lastModifiedBy>
  <cp:revision>722</cp:revision>
  <dcterms:created xsi:type="dcterms:W3CDTF">2019-01-17T17:49:54Z</dcterms:created>
  <dcterms:modified xsi:type="dcterms:W3CDTF">2019-12-19T14:09:59Z</dcterms:modified>
</cp:coreProperties>
</file>